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05BD6-9E20-4AE5-AF35-AB5D0F004E66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507401-4BBE-490F-9E0E-E545E474938D}">
      <dgm:prSet/>
      <dgm:spPr/>
      <dgm:t>
        <a:bodyPr/>
        <a:lstStyle/>
        <a:p>
          <a:r>
            <a:rPr lang="es-CL"/>
            <a:t>Referentes en cáncer en Chile y a nivel internacional</a:t>
          </a:r>
          <a:endParaRPr lang="en-US"/>
        </a:p>
      </dgm:t>
    </dgm:pt>
    <dgm:pt modelId="{559E41D1-E55A-470C-B513-40F2782AB778}" type="parTrans" cxnId="{3620E55D-7E4B-4348-9942-7B87953981D5}">
      <dgm:prSet/>
      <dgm:spPr/>
      <dgm:t>
        <a:bodyPr/>
        <a:lstStyle/>
        <a:p>
          <a:endParaRPr lang="en-US"/>
        </a:p>
      </dgm:t>
    </dgm:pt>
    <dgm:pt modelId="{42E2470A-F31B-4D8A-AE7D-1405AB0AE16F}" type="sibTrans" cxnId="{3620E55D-7E4B-4348-9942-7B87953981D5}">
      <dgm:prSet/>
      <dgm:spPr/>
      <dgm:t>
        <a:bodyPr/>
        <a:lstStyle/>
        <a:p>
          <a:endParaRPr lang="en-US"/>
        </a:p>
      </dgm:t>
    </dgm:pt>
    <dgm:pt modelId="{F36534B1-E313-4542-9001-0C68BD6CCAAB}">
      <dgm:prSet/>
      <dgm:spPr/>
      <dgm:t>
        <a:bodyPr/>
        <a:lstStyle/>
        <a:p>
          <a:r>
            <a:rPr lang="es-CL"/>
            <a:t>Mas de 69 años de experiencia y especialización en tratamientos contra el cáncer.</a:t>
          </a:r>
          <a:endParaRPr lang="en-US"/>
        </a:p>
      </dgm:t>
    </dgm:pt>
    <dgm:pt modelId="{FB3398AE-03BA-4C6F-AFFE-AAD152C0E578}" type="parTrans" cxnId="{AD6A7B58-B92E-4C50-BDBE-477FFDD31E2F}">
      <dgm:prSet/>
      <dgm:spPr/>
      <dgm:t>
        <a:bodyPr/>
        <a:lstStyle/>
        <a:p>
          <a:endParaRPr lang="en-US"/>
        </a:p>
      </dgm:t>
    </dgm:pt>
    <dgm:pt modelId="{FF750471-7715-4FB4-946E-D29EB378E493}" type="sibTrans" cxnId="{AD6A7B58-B92E-4C50-BDBE-477FFDD31E2F}">
      <dgm:prSet/>
      <dgm:spPr/>
      <dgm:t>
        <a:bodyPr/>
        <a:lstStyle/>
        <a:p>
          <a:endParaRPr lang="en-US"/>
        </a:p>
      </dgm:t>
    </dgm:pt>
    <dgm:pt modelId="{E114C461-78DC-4D02-9DA6-B4F8FFD551A2}">
      <dgm:prSet/>
      <dgm:spPr/>
      <dgm:t>
        <a:bodyPr/>
        <a:lstStyle/>
        <a:p>
          <a:r>
            <a:rPr lang="es-CL"/>
            <a:t>Atención integral centrada en el bienestar físico, mental y emocional .</a:t>
          </a:r>
          <a:endParaRPr lang="en-US"/>
        </a:p>
      </dgm:t>
    </dgm:pt>
    <dgm:pt modelId="{DF604AB8-777B-41B4-87A4-3EF4F5FC8596}" type="parTrans" cxnId="{981BDC19-3ED9-4438-BFCF-1590D1C92605}">
      <dgm:prSet/>
      <dgm:spPr/>
      <dgm:t>
        <a:bodyPr/>
        <a:lstStyle/>
        <a:p>
          <a:endParaRPr lang="en-US"/>
        </a:p>
      </dgm:t>
    </dgm:pt>
    <dgm:pt modelId="{FF998E18-3BCB-4DFA-9D84-7DAFF62E32E4}" type="sibTrans" cxnId="{981BDC19-3ED9-4438-BFCF-1590D1C92605}">
      <dgm:prSet/>
      <dgm:spPr/>
      <dgm:t>
        <a:bodyPr/>
        <a:lstStyle/>
        <a:p>
          <a:endParaRPr lang="en-US"/>
        </a:p>
      </dgm:t>
    </dgm:pt>
    <dgm:pt modelId="{3BACBE6E-4A73-42C3-AEAD-EACF8A95B778}">
      <dgm:prSet/>
      <dgm:spPr/>
      <dgm:t>
        <a:bodyPr/>
        <a:lstStyle/>
        <a:p>
          <a:r>
            <a:rPr lang="es-CL"/>
            <a:t>La mas avanzada tecnología para tratamientos efectivos, precisos y seguros. </a:t>
          </a:r>
          <a:endParaRPr lang="en-US"/>
        </a:p>
      </dgm:t>
    </dgm:pt>
    <dgm:pt modelId="{C59EB646-2BA4-4670-8991-136DF09F26DD}" type="parTrans" cxnId="{5E833315-9179-4AD3-B4DF-666E3EFEBBC7}">
      <dgm:prSet/>
      <dgm:spPr/>
      <dgm:t>
        <a:bodyPr/>
        <a:lstStyle/>
        <a:p>
          <a:endParaRPr lang="en-US"/>
        </a:p>
      </dgm:t>
    </dgm:pt>
    <dgm:pt modelId="{13B3D096-F85C-4063-8D6C-242C088AB7E2}" type="sibTrans" cxnId="{5E833315-9179-4AD3-B4DF-666E3EFEBBC7}">
      <dgm:prSet/>
      <dgm:spPr/>
      <dgm:t>
        <a:bodyPr/>
        <a:lstStyle/>
        <a:p>
          <a:endParaRPr lang="en-US"/>
        </a:p>
      </dgm:t>
    </dgm:pt>
    <dgm:pt modelId="{1FDFB195-3963-408A-91F2-A6E59266F3F2}" type="pres">
      <dgm:prSet presAssocID="{09C05BD6-9E20-4AE5-AF35-AB5D0F004E66}" presName="root" presStyleCnt="0">
        <dgm:presLayoutVars>
          <dgm:dir/>
          <dgm:resizeHandles val="exact"/>
        </dgm:presLayoutVars>
      </dgm:prSet>
      <dgm:spPr/>
    </dgm:pt>
    <dgm:pt modelId="{6415DDC9-B1F4-48A8-B707-3C05E9B6898F}" type="pres">
      <dgm:prSet presAssocID="{09C05BD6-9E20-4AE5-AF35-AB5D0F004E66}" presName="container" presStyleCnt="0">
        <dgm:presLayoutVars>
          <dgm:dir/>
          <dgm:resizeHandles val="exact"/>
        </dgm:presLayoutVars>
      </dgm:prSet>
      <dgm:spPr/>
    </dgm:pt>
    <dgm:pt modelId="{18D0054A-4775-45E7-94ED-A85493CFF4BD}" type="pres">
      <dgm:prSet presAssocID="{30507401-4BBE-490F-9E0E-E545E474938D}" presName="compNode" presStyleCnt="0"/>
      <dgm:spPr/>
    </dgm:pt>
    <dgm:pt modelId="{88ED0A2F-FED9-4C38-9CF9-AE3C137AFC07}" type="pres">
      <dgm:prSet presAssocID="{30507401-4BBE-490F-9E0E-E545E474938D}" presName="iconBgRect" presStyleLbl="bgShp" presStyleIdx="0" presStyleCnt="4"/>
      <dgm:spPr/>
    </dgm:pt>
    <dgm:pt modelId="{8721461E-9702-4E94-B237-46116D04C0CF}" type="pres">
      <dgm:prSet presAssocID="{30507401-4BBE-490F-9E0E-E545E474938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61E9234-2796-45D2-B8F4-943677D3CCCF}" type="pres">
      <dgm:prSet presAssocID="{30507401-4BBE-490F-9E0E-E545E474938D}" presName="spaceRect" presStyleCnt="0"/>
      <dgm:spPr/>
    </dgm:pt>
    <dgm:pt modelId="{93BB5885-F1C1-4745-87BB-7BC478D422A0}" type="pres">
      <dgm:prSet presAssocID="{30507401-4BBE-490F-9E0E-E545E474938D}" presName="textRect" presStyleLbl="revTx" presStyleIdx="0" presStyleCnt="4">
        <dgm:presLayoutVars>
          <dgm:chMax val="1"/>
          <dgm:chPref val="1"/>
        </dgm:presLayoutVars>
      </dgm:prSet>
      <dgm:spPr/>
    </dgm:pt>
    <dgm:pt modelId="{05124B3B-23E4-4319-AD5A-D72EB7B98733}" type="pres">
      <dgm:prSet presAssocID="{42E2470A-F31B-4D8A-AE7D-1405AB0AE16F}" presName="sibTrans" presStyleLbl="sibTrans2D1" presStyleIdx="0" presStyleCnt="0"/>
      <dgm:spPr/>
    </dgm:pt>
    <dgm:pt modelId="{4D7EAE7D-6F07-4FF5-AED1-72A4A837F50B}" type="pres">
      <dgm:prSet presAssocID="{F36534B1-E313-4542-9001-0C68BD6CCAAB}" presName="compNode" presStyleCnt="0"/>
      <dgm:spPr/>
    </dgm:pt>
    <dgm:pt modelId="{16FA2955-FBD3-4C69-9852-BD00790F7DB5}" type="pres">
      <dgm:prSet presAssocID="{F36534B1-E313-4542-9001-0C68BD6CCAAB}" presName="iconBgRect" presStyleLbl="bgShp" presStyleIdx="1" presStyleCnt="4"/>
      <dgm:spPr/>
    </dgm:pt>
    <dgm:pt modelId="{43994B85-6F80-4B20-B6D5-3019AA83051E}" type="pres">
      <dgm:prSet presAssocID="{F36534B1-E313-4542-9001-0C68BD6CCAA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édico"/>
        </a:ext>
      </dgm:extLst>
    </dgm:pt>
    <dgm:pt modelId="{D1DEB372-BCA1-4E26-94A9-F8DB268F06D2}" type="pres">
      <dgm:prSet presAssocID="{F36534B1-E313-4542-9001-0C68BD6CCAAB}" presName="spaceRect" presStyleCnt="0"/>
      <dgm:spPr/>
    </dgm:pt>
    <dgm:pt modelId="{A3081643-D8D4-4A8A-BACE-D6D5F47DC927}" type="pres">
      <dgm:prSet presAssocID="{F36534B1-E313-4542-9001-0C68BD6CCAAB}" presName="textRect" presStyleLbl="revTx" presStyleIdx="1" presStyleCnt="4">
        <dgm:presLayoutVars>
          <dgm:chMax val="1"/>
          <dgm:chPref val="1"/>
        </dgm:presLayoutVars>
      </dgm:prSet>
      <dgm:spPr/>
    </dgm:pt>
    <dgm:pt modelId="{837FFECC-28BB-406D-B8AE-6B7EA2A3E4F4}" type="pres">
      <dgm:prSet presAssocID="{FF750471-7715-4FB4-946E-D29EB378E493}" presName="sibTrans" presStyleLbl="sibTrans2D1" presStyleIdx="0" presStyleCnt="0"/>
      <dgm:spPr/>
    </dgm:pt>
    <dgm:pt modelId="{984B5E88-43CD-4A03-9CA9-AEB02CAFBD76}" type="pres">
      <dgm:prSet presAssocID="{E114C461-78DC-4D02-9DA6-B4F8FFD551A2}" presName="compNode" presStyleCnt="0"/>
      <dgm:spPr/>
    </dgm:pt>
    <dgm:pt modelId="{7C5A1F7D-BA75-4707-9B2E-6ED98584C3FA}" type="pres">
      <dgm:prSet presAssocID="{E114C461-78DC-4D02-9DA6-B4F8FFD551A2}" presName="iconBgRect" presStyleLbl="bgShp" presStyleIdx="2" presStyleCnt="4"/>
      <dgm:spPr/>
    </dgm:pt>
    <dgm:pt modelId="{3452CF0D-8516-40E1-A398-C728FF1D9915}" type="pres">
      <dgm:prSet presAssocID="{E114C461-78DC-4D02-9DA6-B4F8FFD551A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D43A63B-A713-4063-AB5C-EA32881516D7}" type="pres">
      <dgm:prSet presAssocID="{E114C461-78DC-4D02-9DA6-B4F8FFD551A2}" presName="spaceRect" presStyleCnt="0"/>
      <dgm:spPr/>
    </dgm:pt>
    <dgm:pt modelId="{FF135858-5BFE-4C54-AA65-52D044874503}" type="pres">
      <dgm:prSet presAssocID="{E114C461-78DC-4D02-9DA6-B4F8FFD551A2}" presName="textRect" presStyleLbl="revTx" presStyleIdx="2" presStyleCnt="4">
        <dgm:presLayoutVars>
          <dgm:chMax val="1"/>
          <dgm:chPref val="1"/>
        </dgm:presLayoutVars>
      </dgm:prSet>
      <dgm:spPr/>
    </dgm:pt>
    <dgm:pt modelId="{28E7DC1C-F3C9-49F8-A77B-693A9F08CBD7}" type="pres">
      <dgm:prSet presAssocID="{FF998E18-3BCB-4DFA-9D84-7DAFF62E32E4}" presName="sibTrans" presStyleLbl="sibTrans2D1" presStyleIdx="0" presStyleCnt="0"/>
      <dgm:spPr/>
    </dgm:pt>
    <dgm:pt modelId="{0D5F0A9D-871D-4A8E-A09F-84E218F3F35C}" type="pres">
      <dgm:prSet presAssocID="{3BACBE6E-4A73-42C3-AEAD-EACF8A95B778}" presName="compNode" presStyleCnt="0"/>
      <dgm:spPr/>
    </dgm:pt>
    <dgm:pt modelId="{CDA44AE6-4DBB-4A20-B417-B7B172C9E421}" type="pres">
      <dgm:prSet presAssocID="{3BACBE6E-4A73-42C3-AEAD-EACF8A95B778}" presName="iconBgRect" presStyleLbl="bgShp" presStyleIdx="3" presStyleCnt="4"/>
      <dgm:spPr/>
    </dgm:pt>
    <dgm:pt modelId="{9DD52834-3469-4A07-B488-161A912E7DB8}" type="pres">
      <dgm:prSet presAssocID="{3BACBE6E-4A73-42C3-AEAD-EACF8A95B77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nta"/>
        </a:ext>
      </dgm:extLst>
    </dgm:pt>
    <dgm:pt modelId="{96C6D383-479A-4FDF-9847-809BFFCAF15D}" type="pres">
      <dgm:prSet presAssocID="{3BACBE6E-4A73-42C3-AEAD-EACF8A95B778}" presName="spaceRect" presStyleCnt="0"/>
      <dgm:spPr/>
    </dgm:pt>
    <dgm:pt modelId="{BF078284-E651-4FD9-86D8-97A338186BD0}" type="pres">
      <dgm:prSet presAssocID="{3BACBE6E-4A73-42C3-AEAD-EACF8A95B77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E833315-9179-4AD3-B4DF-666E3EFEBBC7}" srcId="{09C05BD6-9E20-4AE5-AF35-AB5D0F004E66}" destId="{3BACBE6E-4A73-42C3-AEAD-EACF8A95B778}" srcOrd="3" destOrd="0" parTransId="{C59EB646-2BA4-4670-8991-136DF09F26DD}" sibTransId="{13B3D096-F85C-4063-8D6C-242C088AB7E2}"/>
    <dgm:cxn modelId="{9C807815-72B8-4844-A0BA-3EB8B0FF28CA}" type="presOf" srcId="{FF750471-7715-4FB4-946E-D29EB378E493}" destId="{837FFECC-28BB-406D-B8AE-6B7EA2A3E4F4}" srcOrd="0" destOrd="0" presId="urn:microsoft.com/office/officeart/2018/2/layout/IconCircleList"/>
    <dgm:cxn modelId="{981BDC19-3ED9-4438-BFCF-1590D1C92605}" srcId="{09C05BD6-9E20-4AE5-AF35-AB5D0F004E66}" destId="{E114C461-78DC-4D02-9DA6-B4F8FFD551A2}" srcOrd="2" destOrd="0" parTransId="{DF604AB8-777B-41B4-87A4-3EF4F5FC8596}" sibTransId="{FF998E18-3BCB-4DFA-9D84-7DAFF62E32E4}"/>
    <dgm:cxn modelId="{A48D2039-6C70-4825-9048-CB8DEBD0F353}" type="presOf" srcId="{FF998E18-3BCB-4DFA-9D84-7DAFF62E32E4}" destId="{28E7DC1C-F3C9-49F8-A77B-693A9F08CBD7}" srcOrd="0" destOrd="0" presId="urn:microsoft.com/office/officeart/2018/2/layout/IconCircleList"/>
    <dgm:cxn modelId="{3620E55D-7E4B-4348-9942-7B87953981D5}" srcId="{09C05BD6-9E20-4AE5-AF35-AB5D0F004E66}" destId="{30507401-4BBE-490F-9E0E-E545E474938D}" srcOrd="0" destOrd="0" parTransId="{559E41D1-E55A-470C-B513-40F2782AB778}" sibTransId="{42E2470A-F31B-4D8A-AE7D-1405AB0AE16F}"/>
    <dgm:cxn modelId="{DE7E6B4D-91C0-45E8-BFF3-E800BD20B29E}" type="presOf" srcId="{30507401-4BBE-490F-9E0E-E545E474938D}" destId="{93BB5885-F1C1-4745-87BB-7BC478D422A0}" srcOrd="0" destOrd="0" presId="urn:microsoft.com/office/officeart/2018/2/layout/IconCircleList"/>
    <dgm:cxn modelId="{6144E050-E8BD-43BC-BBE8-CB7995FF5E09}" type="presOf" srcId="{3BACBE6E-4A73-42C3-AEAD-EACF8A95B778}" destId="{BF078284-E651-4FD9-86D8-97A338186BD0}" srcOrd="0" destOrd="0" presId="urn:microsoft.com/office/officeart/2018/2/layout/IconCircleList"/>
    <dgm:cxn modelId="{AD6A7B58-B92E-4C50-BDBE-477FFDD31E2F}" srcId="{09C05BD6-9E20-4AE5-AF35-AB5D0F004E66}" destId="{F36534B1-E313-4542-9001-0C68BD6CCAAB}" srcOrd="1" destOrd="0" parTransId="{FB3398AE-03BA-4C6F-AFFE-AAD152C0E578}" sibTransId="{FF750471-7715-4FB4-946E-D29EB378E493}"/>
    <dgm:cxn modelId="{609E5091-6056-4DFB-8125-F1C660704FF0}" type="presOf" srcId="{09C05BD6-9E20-4AE5-AF35-AB5D0F004E66}" destId="{1FDFB195-3963-408A-91F2-A6E59266F3F2}" srcOrd="0" destOrd="0" presId="urn:microsoft.com/office/officeart/2018/2/layout/IconCircleList"/>
    <dgm:cxn modelId="{0CA4C992-9E3B-4329-B9D6-F8882BAE7026}" type="presOf" srcId="{42E2470A-F31B-4D8A-AE7D-1405AB0AE16F}" destId="{05124B3B-23E4-4319-AD5A-D72EB7B98733}" srcOrd="0" destOrd="0" presId="urn:microsoft.com/office/officeart/2018/2/layout/IconCircleList"/>
    <dgm:cxn modelId="{890939A8-3EFA-40EB-8595-A8922A592716}" type="presOf" srcId="{E114C461-78DC-4D02-9DA6-B4F8FFD551A2}" destId="{FF135858-5BFE-4C54-AA65-52D044874503}" srcOrd="0" destOrd="0" presId="urn:microsoft.com/office/officeart/2018/2/layout/IconCircleList"/>
    <dgm:cxn modelId="{7B96ACF0-1B7A-48C9-9B10-58DF7D7BEADE}" type="presOf" srcId="{F36534B1-E313-4542-9001-0C68BD6CCAAB}" destId="{A3081643-D8D4-4A8A-BACE-D6D5F47DC927}" srcOrd="0" destOrd="0" presId="urn:microsoft.com/office/officeart/2018/2/layout/IconCircleList"/>
    <dgm:cxn modelId="{FDFE9A26-1EC9-4AFB-BF70-7BFF5C8D3F14}" type="presParOf" srcId="{1FDFB195-3963-408A-91F2-A6E59266F3F2}" destId="{6415DDC9-B1F4-48A8-B707-3C05E9B6898F}" srcOrd="0" destOrd="0" presId="urn:microsoft.com/office/officeart/2018/2/layout/IconCircleList"/>
    <dgm:cxn modelId="{A7E1C779-DE88-417A-B5C6-CBDFECBB18D9}" type="presParOf" srcId="{6415DDC9-B1F4-48A8-B707-3C05E9B6898F}" destId="{18D0054A-4775-45E7-94ED-A85493CFF4BD}" srcOrd="0" destOrd="0" presId="urn:microsoft.com/office/officeart/2018/2/layout/IconCircleList"/>
    <dgm:cxn modelId="{BCA0A420-465D-408A-A491-CB43D719304F}" type="presParOf" srcId="{18D0054A-4775-45E7-94ED-A85493CFF4BD}" destId="{88ED0A2F-FED9-4C38-9CF9-AE3C137AFC07}" srcOrd="0" destOrd="0" presId="urn:microsoft.com/office/officeart/2018/2/layout/IconCircleList"/>
    <dgm:cxn modelId="{595361DA-28B8-4878-8C3A-4E9BF5AE9389}" type="presParOf" srcId="{18D0054A-4775-45E7-94ED-A85493CFF4BD}" destId="{8721461E-9702-4E94-B237-46116D04C0CF}" srcOrd="1" destOrd="0" presId="urn:microsoft.com/office/officeart/2018/2/layout/IconCircleList"/>
    <dgm:cxn modelId="{966F3BB1-1E22-4D23-9A18-E258E071A057}" type="presParOf" srcId="{18D0054A-4775-45E7-94ED-A85493CFF4BD}" destId="{961E9234-2796-45D2-B8F4-943677D3CCCF}" srcOrd="2" destOrd="0" presId="urn:microsoft.com/office/officeart/2018/2/layout/IconCircleList"/>
    <dgm:cxn modelId="{077B2D51-ECFE-462F-B9DD-8B9B35F8E644}" type="presParOf" srcId="{18D0054A-4775-45E7-94ED-A85493CFF4BD}" destId="{93BB5885-F1C1-4745-87BB-7BC478D422A0}" srcOrd="3" destOrd="0" presId="urn:microsoft.com/office/officeart/2018/2/layout/IconCircleList"/>
    <dgm:cxn modelId="{68771B3F-9E72-471C-8904-BE9452DD20B5}" type="presParOf" srcId="{6415DDC9-B1F4-48A8-B707-3C05E9B6898F}" destId="{05124B3B-23E4-4319-AD5A-D72EB7B98733}" srcOrd="1" destOrd="0" presId="urn:microsoft.com/office/officeart/2018/2/layout/IconCircleList"/>
    <dgm:cxn modelId="{960B40EC-D99B-4F8C-88D4-859AED8A6FDC}" type="presParOf" srcId="{6415DDC9-B1F4-48A8-B707-3C05E9B6898F}" destId="{4D7EAE7D-6F07-4FF5-AED1-72A4A837F50B}" srcOrd="2" destOrd="0" presId="urn:microsoft.com/office/officeart/2018/2/layout/IconCircleList"/>
    <dgm:cxn modelId="{AB5D002E-93ED-4559-8C6A-346279541C50}" type="presParOf" srcId="{4D7EAE7D-6F07-4FF5-AED1-72A4A837F50B}" destId="{16FA2955-FBD3-4C69-9852-BD00790F7DB5}" srcOrd="0" destOrd="0" presId="urn:microsoft.com/office/officeart/2018/2/layout/IconCircleList"/>
    <dgm:cxn modelId="{8ECFF58C-CCDF-46D6-B66E-4F84C6B54724}" type="presParOf" srcId="{4D7EAE7D-6F07-4FF5-AED1-72A4A837F50B}" destId="{43994B85-6F80-4B20-B6D5-3019AA83051E}" srcOrd="1" destOrd="0" presId="urn:microsoft.com/office/officeart/2018/2/layout/IconCircleList"/>
    <dgm:cxn modelId="{D7153D3B-1927-4AE5-9561-9AB333BB880F}" type="presParOf" srcId="{4D7EAE7D-6F07-4FF5-AED1-72A4A837F50B}" destId="{D1DEB372-BCA1-4E26-94A9-F8DB268F06D2}" srcOrd="2" destOrd="0" presId="urn:microsoft.com/office/officeart/2018/2/layout/IconCircleList"/>
    <dgm:cxn modelId="{4916C2E9-5393-450B-850A-4FBD5F2A4DC8}" type="presParOf" srcId="{4D7EAE7D-6F07-4FF5-AED1-72A4A837F50B}" destId="{A3081643-D8D4-4A8A-BACE-D6D5F47DC927}" srcOrd="3" destOrd="0" presId="urn:microsoft.com/office/officeart/2018/2/layout/IconCircleList"/>
    <dgm:cxn modelId="{39B9BC94-EA8A-4F0C-825E-244FE75CC03B}" type="presParOf" srcId="{6415DDC9-B1F4-48A8-B707-3C05E9B6898F}" destId="{837FFECC-28BB-406D-B8AE-6B7EA2A3E4F4}" srcOrd="3" destOrd="0" presId="urn:microsoft.com/office/officeart/2018/2/layout/IconCircleList"/>
    <dgm:cxn modelId="{B2318801-16A5-4395-B289-BC2390EE4D08}" type="presParOf" srcId="{6415DDC9-B1F4-48A8-B707-3C05E9B6898F}" destId="{984B5E88-43CD-4A03-9CA9-AEB02CAFBD76}" srcOrd="4" destOrd="0" presId="urn:microsoft.com/office/officeart/2018/2/layout/IconCircleList"/>
    <dgm:cxn modelId="{576E6AB1-7967-491F-848A-44406A4570E2}" type="presParOf" srcId="{984B5E88-43CD-4A03-9CA9-AEB02CAFBD76}" destId="{7C5A1F7D-BA75-4707-9B2E-6ED98584C3FA}" srcOrd="0" destOrd="0" presId="urn:microsoft.com/office/officeart/2018/2/layout/IconCircleList"/>
    <dgm:cxn modelId="{7E52634C-09AB-47CB-847C-B93D97DE7735}" type="presParOf" srcId="{984B5E88-43CD-4A03-9CA9-AEB02CAFBD76}" destId="{3452CF0D-8516-40E1-A398-C728FF1D9915}" srcOrd="1" destOrd="0" presId="urn:microsoft.com/office/officeart/2018/2/layout/IconCircleList"/>
    <dgm:cxn modelId="{2FA9DDD1-2A69-4210-8FBE-15D05D1DB43D}" type="presParOf" srcId="{984B5E88-43CD-4A03-9CA9-AEB02CAFBD76}" destId="{CD43A63B-A713-4063-AB5C-EA32881516D7}" srcOrd="2" destOrd="0" presId="urn:microsoft.com/office/officeart/2018/2/layout/IconCircleList"/>
    <dgm:cxn modelId="{A2403B68-81E1-433E-BC9C-830FCD07F98E}" type="presParOf" srcId="{984B5E88-43CD-4A03-9CA9-AEB02CAFBD76}" destId="{FF135858-5BFE-4C54-AA65-52D044874503}" srcOrd="3" destOrd="0" presId="urn:microsoft.com/office/officeart/2018/2/layout/IconCircleList"/>
    <dgm:cxn modelId="{D491D021-1AFC-4ED8-B1E4-7670D3DE197C}" type="presParOf" srcId="{6415DDC9-B1F4-48A8-B707-3C05E9B6898F}" destId="{28E7DC1C-F3C9-49F8-A77B-693A9F08CBD7}" srcOrd="5" destOrd="0" presId="urn:microsoft.com/office/officeart/2018/2/layout/IconCircleList"/>
    <dgm:cxn modelId="{F6E1FA34-1DAA-45EF-B550-6E01E8D0DD8E}" type="presParOf" srcId="{6415DDC9-B1F4-48A8-B707-3C05E9B6898F}" destId="{0D5F0A9D-871D-4A8E-A09F-84E218F3F35C}" srcOrd="6" destOrd="0" presId="urn:microsoft.com/office/officeart/2018/2/layout/IconCircleList"/>
    <dgm:cxn modelId="{FF04D26D-D87D-413E-9CA1-22DF25088A49}" type="presParOf" srcId="{0D5F0A9D-871D-4A8E-A09F-84E218F3F35C}" destId="{CDA44AE6-4DBB-4A20-B417-B7B172C9E421}" srcOrd="0" destOrd="0" presId="urn:microsoft.com/office/officeart/2018/2/layout/IconCircleList"/>
    <dgm:cxn modelId="{8E78B59C-3D42-47B0-A7F5-25FF654CAB67}" type="presParOf" srcId="{0D5F0A9D-871D-4A8E-A09F-84E218F3F35C}" destId="{9DD52834-3469-4A07-B488-161A912E7DB8}" srcOrd="1" destOrd="0" presId="urn:microsoft.com/office/officeart/2018/2/layout/IconCircleList"/>
    <dgm:cxn modelId="{F36AE3EE-DE96-40A5-B607-71D72269EC1B}" type="presParOf" srcId="{0D5F0A9D-871D-4A8E-A09F-84E218F3F35C}" destId="{96C6D383-479A-4FDF-9847-809BFFCAF15D}" srcOrd="2" destOrd="0" presId="urn:microsoft.com/office/officeart/2018/2/layout/IconCircleList"/>
    <dgm:cxn modelId="{AF305DF0-0D6B-48A0-A0E2-D8455E8574DC}" type="presParOf" srcId="{0D5F0A9D-871D-4A8E-A09F-84E218F3F35C}" destId="{BF078284-E651-4FD9-86D8-97A338186BD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B7F9B7-9695-4F5C-A335-7AD53A9EC9A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033754F-FEF0-4365-B2E5-6F69D653EDEA}">
      <dgm:prSet/>
      <dgm:spPr/>
      <dgm:t>
        <a:bodyPr/>
        <a:lstStyle/>
        <a:p>
          <a:r>
            <a:rPr lang="es-CL"/>
            <a:t>Centro de medicina nuclear</a:t>
          </a:r>
          <a:endParaRPr lang="en-US"/>
        </a:p>
      </dgm:t>
    </dgm:pt>
    <dgm:pt modelId="{BE630E2E-8934-45B7-A8F0-DB4E62780385}" type="parTrans" cxnId="{2BE0EE13-D8A3-4DD0-AD4C-B8E62C862F67}">
      <dgm:prSet/>
      <dgm:spPr/>
      <dgm:t>
        <a:bodyPr/>
        <a:lstStyle/>
        <a:p>
          <a:endParaRPr lang="en-US"/>
        </a:p>
      </dgm:t>
    </dgm:pt>
    <dgm:pt modelId="{8DF23394-661F-4680-B9EA-B02654156AA7}" type="sibTrans" cxnId="{2BE0EE13-D8A3-4DD0-AD4C-B8E62C862F67}">
      <dgm:prSet/>
      <dgm:spPr/>
      <dgm:t>
        <a:bodyPr/>
        <a:lstStyle/>
        <a:p>
          <a:endParaRPr lang="en-US"/>
        </a:p>
      </dgm:t>
    </dgm:pt>
    <dgm:pt modelId="{3F301DAE-F8BD-4B53-AFEC-13444223421A}">
      <dgm:prSet/>
      <dgm:spPr/>
      <dgm:t>
        <a:bodyPr/>
        <a:lstStyle/>
        <a:p>
          <a:r>
            <a:rPr lang="es-CL"/>
            <a:t>Radioterapia avanzada</a:t>
          </a:r>
          <a:endParaRPr lang="en-US"/>
        </a:p>
      </dgm:t>
    </dgm:pt>
    <dgm:pt modelId="{EE1CD26C-DD46-43AE-8F4B-FCB943271F20}" type="parTrans" cxnId="{4ECF08C3-1ECD-451B-BD15-B1280F7C6228}">
      <dgm:prSet/>
      <dgm:spPr/>
      <dgm:t>
        <a:bodyPr/>
        <a:lstStyle/>
        <a:p>
          <a:endParaRPr lang="en-US"/>
        </a:p>
      </dgm:t>
    </dgm:pt>
    <dgm:pt modelId="{9836023E-263A-4545-A6F4-03ED5F67DDC8}" type="sibTrans" cxnId="{4ECF08C3-1ECD-451B-BD15-B1280F7C6228}">
      <dgm:prSet/>
      <dgm:spPr/>
      <dgm:t>
        <a:bodyPr/>
        <a:lstStyle/>
        <a:p>
          <a:endParaRPr lang="en-US"/>
        </a:p>
      </dgm:t>
    </dgm:pt>
    <dgm:pt modelId="{E712706B-6CC4-4B12-AB27-8B522F15DE3A}">
      <dgm:prSet/>
      <dgm:spPr/>
      <dgm:t>
        <a:bodyPr/>
        <a:lstStyle/>
        <a:p>
          <a:r>
            <a:rPr lang="es-CL"/>
            <a:t>Robot para preparación de drogas de quimioterapia</a:t>
          </a:r>
          <a:endParaRPr lang="en-US"/>
        </a:p>
      </dgm:t>
    </dgm:pt>
    <dgm:pt modelId="{C26C3D53-1B6E-4D81-B269-1D9BDE3EA7AF}" type="parTrans" cxnId="{920D7EC0-DBDB-47C3-9377-027A2E886229}">
      <dgm:prSet/>
      <dgm:spPr/>
      <dgm:t>
        <a:bodyPr/>
        <a:lstStyle/>
        <a:p>
          <a:endParaRPr lang="en-US"/>
        </a:p>
      </dgm:t>
    </dgm:pt>
    <dgm:pt modelId="{4217345C-E2AE-48E2-B2A8-AD6006641B9B}" type="sibTrans" cxnId="{920D7EC0-DBDB-47C3-9377-027A2E886229}">
      <dgm:prSet/>
      <dgm:spPr/>
      <dgm:t>
        <a:bodyPr/>
        <a:lstStyle/>
        <a:p>
          <a:endParaRPr lang="en-US"/>
        </a:p>
      </dgm:t>
    </dgm:pt>
    <dgm:pt modelId="{E3A954E6-4F52-4479-A9CE-98818E7DDAB4}">
      <dgm:prSet/>
      <dgm:spPr/>
      <dgm:t>
        <a:bodyPr/>
        <a:lstStyle/>
        <a:p>
          <a:r>
            <a:rPr lang="es-CL"/>
            <a:t>Radiología intervencional</a:t>
          </a:r>
          <a:endParaRPr lang="en-US"/>
        </a:p>
      </dgm:t>
    </dgm:pt>
    <dgm:pt modelId="{086C4167-3143-43AC-ABD7-C08A3FBCF0DA}" type="parTrans" cxnId="{428BDEE4-358C-4C94-B3B5-D09C79FFD153}">
      <dgm:prSet/>
      <dgm:spPr/>
      <dgm:t>
        <a:bodyPr/>
        <a:lstStyle/>
        <a:p>
          <a:endParaRPr lang="en-US"/>
        </a:p>
      </dgm:t>
    </dgm:pt>
    <dgm:pt modelId="{FB5C6B81-88E2-43D0-9BC2-B6F6DA2BC3A7}" type="sibTrans" cxnId="{428BDEE4-358C-4C94-B3B5-D09C79FFD153}">
      <dgm:prSet/>
      <dgm:spPr/>
      <dgm:t>
        <a:bodyPr/>
        <a:lstStyle/>
        <a:p>
          <a:endParaRPr lang="en-US"/>
        </a:p>
      </dgm:t>
    </dgm:pt>
    <dgm:pt modelId="{FFBC04C6-DC52-40E2-8FC8-7B69BA2811CB}">
      <dgm:prSet/>
      <dgm:spPr/>
      <dgm:t>
        <a:bodyPr/>
        <a:lstStyle/>
        <a:p>
          <a:r>
            <a:rPr lang="es-CL"/>
            <a:t>Asistencia robótica para cirugías</a:t>
          </a:r>
          <a:endParaRPr lang="en-US"/>
        </a:p>
      </dgm:t>
    </dgm:pt>
    <dgm:pt modelId="{4F6B5E45-A474-42C7-B311-A3ADF3BF5344}" type="parTrans" cxnId="{EA97B3C1-B331-4314-A9EF-3A094285E6F6}">
      <dgm:prSet/>
      <dgm:spPr/>
      <dgm:t>
        <a:bodyPr/>
        <a:lstStyle/>
        <a:p>
          <a:endParaRPr lang="en-US"/>
        </a:p>
      </dgm:t>
    </dgm:pt>
    <dgm:pt modelId="{E87D0FAA-EB20-491E-8D8D-2ED9C94E3B6C}" type="sibTrans" cxnId="{EA97B3C1-B331-4314-A9EF-3A094285E6F6}">
      <dgm:prSet/>
      <dgm:spPr/>
      <dgm:t>
        <a:bodyPr/>
        <a:lstStyle/>
        <a:p>
          <a:endParaRPr lang="en-US"/>
        </a:p>
      </dgm:t>
    </dgm:pt>
    <dgm:pt modelId="{B4CE1899-15EF-4D4A-8796-924071B5C44B}">
      <dgm:prSet/>
      <dgm:spPr/>
      <dgm:t>
        <a:bodyPr/>
        <a:lstStyle/>
        <a:p>
          <a:r>
            <a:rPr lang="es-CL"/>
            <a:t>Pabellones quirúrgicos digitales</a:t>
          </a:r>
          <a:endParaRPr lang="en-US"/>
        </a:p>
      </dgm:t>
    </dgm:pt>
    <dgm:pt modelId="{D3A310E7-C7FE-4880-8A2C-37649ACE0D9E}" type="parTrans" cxnId="{A5800309-F650-4B9A-BEC6-2A9018E16C31}">
      <dgm:prSet/>
      <dgm:spPr/>
      <dgm:t>
        <a:bodyPr/>
        <a:lstStyle/>
        <a:p>
          <a:endParaRPr lang="en-US"/>
        </a:p>
      </dgm:t>
    </dgm:pt>
    <dgm:pt modelId="{FE035FA5-8AD5-44AF-9CC3-6C54E4E7933F}" type="sibTrans" cxnId="{A5800309-F650-4B9A-BEC6-2A9018E16C31}">
      <dgm:prSet/>
      <dgm:spPr/>
      <dgm:t>
        <a:bodyPr/>
        <a:lstStyle/>
        <a:p>
          <a:endParaRPr lang="en-US"/>
        </a:p>
      </dgm:t>
    </dgm:pt>
    <dgm:pt modelId="{2E839FEA-6740-49C2-B2CE-BA3269A6F794}" type="pres">
      <dgm:prSet presAssocID="{96B7F9B7-9695-4F5C-A335-7AD53A9EC9AE}" presName="diagram" presStyleCnt="0">
        <dgm:presLayoutVars>
          <dgm:dir/>
          <dgm:resizeHandles val="exact"/>
        </dgm:presLayoutVars>
      </dgm:prSet>
      <dgm:spPr/>
    </dgm:pt>
    <dgm:pt modelId="{2212A194-999C-406F-BFE3-A731CACA27A7}" type="pres">
      <dgm:prSet presAssocID="{7033754F-FEF0-4365-B2E5-6F69D653EDEA}" presName="node" presStyleLbl="node1" presStyleIdx="0" presStyleCnt="6">
        <dgm:presLayoutVars>
          <dgm:bulletEnabled val="1"/>
        </dgm:presLayoutVars>
      </dgm:prSet>
      <dgm:spPr/>
    </dgm:pt>
    <dgm:pt modelId="{7B62D69E-4D6A-404D-A8BA-F9DC2D50DFA3}" type="pres">
      <dgm:prSet presAssocID="{8DF23394-661F-4680-B9EA-B02654156AA7}" presName="sibTrans" presStyleCnt="0"/>
      <dgm:spPr/>
    </dgm:pt>
    <dgm:pt modelId="{22E5E24E-FA2A-40D5-9F5E-7BADF62A59FD}" type="pres">
      <dgm:prSet presAssocID="{3F301DAE-F8BD-4B53-AFEC-13444223421A}" presName="node" presStyleLbl="node1" presStyleIdx="1" presStyleCnt="6">
        <dgm:presLayoutVars>
          <dgm:bulletEnabled val="1"/>
        </dgm:presLayoutVars>
      </dgm:prSet>
      <dgm:spPr/>
    </dgm:pt>
    <dgm:pt modelId="{F89884BA-D23F-4562-B1C8-83D11EAE2920}" type="pres">
      <dgm:prSet presAssocID="{9836023E-263A-4545-A6F4-03ED5F67DDC8}" presName="sibTrans" presStyleCnt="0"/>
      <dgm:spPr/>
    </dgm:pt>
    <dgm:pt modelId="{3192EBD7-3533-434E-AF47-05FEC649229D}" type="pres">
      <dgm:prSet presAssocID="{E712706B-6CC4-4B12-AB27-8B522F15DE3A}" presName="node" presStyleLbl="node1" presStyleIdx="2" presStyleCnt="6">
        <dgm:presLayoutVars>
          <dgm:bulletEnabled val="1"/>
        </dgm:presLayoutVars>
      </dgm:prSet>
      <dgm:spPr/>
    </dgm:pt>
    <dgm:pt modelId="{3966AA7A-232F-4B86-A540-D0E0EE0D859C}" type="pres">
      <dgm:prSet presAssocID="{4217345C-E2AE-48E2-B2A8-AD6006641B9B}" presName="sibTrans" presStyleCnt="0"/>
      <dgm:spPr/>
    </dgm:pt>
    <dgm:pt modelId="{1989B300-C7ED-4BD6-8003-BA3A8D015068}" type="pres">
      <dgm:prSet presAssocID="{E3A954E6-4F52-4479-A9CE-98818E7DDAB4}" presName="node" presStyleLbl="node1" presStyleIdx="3" presStyleCnt="6">
        <dgm:presLayoutVars>
          <dgm:bulletEnabled val="1"/>
        </dgm:presLayoutVars>
      </dgm:prSet>
      <dgm:spPr/>
    </dgm:pt>
    <dgm:pt modelId="{5D73253F-376D-45A1-88E8-01C3EF2A4D29}" type="pres">
      <dgm:prSet presAssocID="{FB5C6B81-88E2-43D0-9BC2-B6F6DA2BC3A7}" presName="sibTrans" presStyleCnt="0"/>
      <dgm:spPr/>
    </dgm:pt>
    <dgm:pt modelId="{476D6ADA-52EB-4655-880B-4B0E18EB6DB6}" type="pres">
      <dgm:prSet presAssocID="{FFBC04C6-DC52-40E2-8FC8-7B69BA2811CB}" presName="node" presStyleLbl="node1" presStyleIdx="4" presStyleCnt="6">
        <dgm:presLayoutVars>
          <dgm:bulletEnabled val="1"/>
        </dgm:presLayoutVars>
      </dgm:prSet>
      <dgm:spPr/>
    </dgm:pt>
    <dgm:pt modelId="{79B6487C-70CF-4A04-8CBC-30C1AB2D5C9D}" type="pres">
      <dgm:prSet presAssocID="{E87D0FAA-EB20-491E-8D8D-2ED9C94E3B6C}" presName="sibTrans" presStyleCnt="0"/>
      <dgm:spPr/>
    </dgm:pt>
    <dgm:pt modelId="{67BFB903-13A9-4832-88E9-C07D8356986A}" type="pres">
      <dgm:prSet presAssocID="{B4CE1899-15EF-4D4A-8796-924071B5C44B}" presName="node" presStyleLbl="node1" presStyleIdx="5" presStyleCnt="6">
        <dgm:presLayoutVars>
          <dgm:bulletEnabled val="1"/>
        </dgm:presLayoutVars>
      </dgm:prSet>
      <dgm:spPr/>
    </dgm:pt>
  </dgm:ptLst>
  <dgm:cxnLst>
    <dgm:cxn modelId="{A5800309-F650-4B9A-BEC6-2A9018E16C31}" srcId="{96B7F9B7-9695-4F5C-A335-7AD53A9EC9AE}" destId="{B4CE1899-15EF-4D4A-8796-924071B5C44B}" srcOrd="5" destOrd="0" parTransId="{D3A310E7-C7FE-4880-8A2C-37649ACE0D9E}" sibTransId="{FE035FA5-8AD5-44AF-9CC3-6C54E4E7933F}"/>
    <dgm:cxn modelId="{961FD40B-BA06-464E-9C1C-C43E00F5DE5D}" type="presOf" srcId="{E3A954E6-4F52-4479-A9CE-98818E7DDAB4}" destId="{1989B300-C7ED-4BD6-8003-BA3A8D015068}" srcOrd="0" destOrd="0" presId="urn:microsoft.com/office/officeart/2005/8/layout/default"/>
    <dgm:cxn modelId="{2BE0EE13-D8A3-4DD0-AD4C-B8E62C862F67}" srcId="{96B7F9B7-9695-4F5C-A335-7AD53A9EC9AE}" destId="{7033754F-FEF0-4365-B2E5-6F69D653EDEA}" srcOrd="0" destOrd="0" parTransId="{BE630E2E-8934-45B7-A8F0-DB4E62780385}" sibTransId="{8DF23394-661F-4680-B9EA-B02654156AA7}"/>
    <dgm:cxn modelId="{E0B8ED3E-E5BA-4D92-A931-0FB0B2149451}" type="presOf" srcId="{FFBC04C6-DC52-40E2-8FC8-7B69BA2811CB}" destId="{476D6ADA-52EB-4655-880B-4B0E18EB6DB6}" srcOrd="0" destOrd="0" presId="urn:microsoft.com/office/officeart/2005/8/layout/default"/>
    <dgm:cxn modelId="{4022A241-42AA-4D79-9212-FFFB8657708B}" type="presOf" srcId="{E712706B-6CC4-4B12-AB27-8B522F15DE3A}" destId="{3192EBD7-3533-434E-AF47-05FEC649229D}" srcOrd="0" destOrd="0" presId="urn:microsoft.com/office/officeart/2005/8/layout/default"/>
    <dgm:cxn modelId="{A95C516E-5CA7-4146-995B-0608A7561621}" type="presOf" srcId="{3F301DAE-F8BD-4B53-AFEC-13444223421A}" destId="{22E5E24E-FA2A-40D5-9F5E-7BADF62A59FD}" srcOrd="0" destOrd="0" presId="urn:microsoft.com/office/officeart/2005/8/layout/default"/>
    <dgm:cxn modelId="{2FA356B6-37BB-4E5C-A41F-3C659F848B26}" type="presOf" srcId="{7033754F-FEF0-4365-B2E5-6F69D653EDEA}" destId="{2212A194-999C-406F-BFE3-A731CACA27A7}" srcOrd="0" destOrd="0" presId="urn:microsoft.com/office/officeart/2005/8/layout/default"/>
    <dgm:cxn modelId="{920D7EC0-DBDB-47C3-9377-027A2E886229}" srcId="{96B7F9B7-9695-4F5C-A335-7AD53A9EC9AE}" destId="{E712706B-6CC4-4B12-AB27-8B522F15DE3A}" srcOrd="2" destOrd="0" parTransId="{C26C3D53-1B6E-4D81-B269-1D9BDE3EA7AF}" sibTransId="{4217345C-E2AE-48E2-B2A8-AD6006641B9B}"/>
    <dgm:cxn modelId="{EA97B3C1-B331-4314-A9EF-3A094285E6F6}" srcId="{96B7F9B7-9695-4F5C-A335-7AD53A9EC9AE}" destId="{FFBC04C6-DC52-40E2-8FC8-7B69BA2811CB}" srcOrd="4" destOrd="0" parTransId="{4F6B5E45-A474-42C7-B311-A3ADF3BF5344}" sibTransId="{E87D0FAA-EB20-491E-8D8D-2ED9C94E3B6C}"/>
    <dgm:cxn modelId="{4ECF08C3-1ECD-451B-BD15-B1280F7C6228}" srcId="{96B7F9B7-9695-4F5C-A335-7AD53A9EC9AE}" destId="{3F301DAE-F8BD-4B53-AFEC-13444223421A}" srcOrd="1" destOrd="0" parTransId="{EE1CD26C-DD46-43AE-8F4B-FCB943271F20}" sibTransId="{9836023E-263A-4545-A6F4-03ED5F67DDC8}"/>
    <dgm:cxn modelId="{428BDEE4-358C-4C94-B3B5-D09C79FFD153}" srcId="{96B7F9B7-9695-4F5C-A335-7AD53A9EC9AE}" destId="{E3A954E6-4F52-4479-A9CE-98818E7DDAB4}" srcOrd="3" destOrd="0" parTransId="{086C4167-3143-43AC-ABD7-C08A3FBCF0DA}" sibTransId="{FB5C6B81-88E2-43D0-9BC2-B6F6DA2BC3A7}"/>
    <dgm:cxn modelId="{007561FC-83AB-476B-83B1-AAE7507134BE}" type="presOf" srcId="{B4CE1899-15EF-4D4A-8796-924071B5C44B}" destId="{67BFB903-13A9-4832-88E9-C07D8356986A}" srcOrd="0" destOrd="0" presId="urn:microsoft.com/office/officeart/2005/8/layout/default"/>
    <dgm:cxn modelId="{F35E10FD-00BA-44D5-878B-B75ED62F4C8C}" type="presOf" srcId="{96B7F9B7-9695-4F5C-A335-7AD53A9EC9AE}" destId="{2E839FEA-6740-49C2-B2CE-BA3269A6F794}" srcOrd="0" destOrd="0" presId="urn:microsoft.com/office/officeart/2005/8/layout/default"/>
    <dgm:cxn modelId="{57540402-3759-46CA-B411-ABF11094CAF5}" type="presParOf" srcId="{2E839FEA-6740-49C2-B2CE-BA3269A6F794}" destId="{2212A194-999C-406F-BFE3-A731CACA27A7}" srcOrd="0" destOrd="0" presId="urn:microsoft.com/office/officeart/2005/8/layout/default"/>
    <dgm:cxn modelId="{91160709-3D76-4E4A-AD2D-8E9F102F8305}" type="presParOf" srcId="{2E839FEA-6740-49C2-B2CE-BA3269A6F794}" destId="{7B62D69E-4D6A-404D-A8BA-F9DC2D50DFA3}" srcOrd="1" destOrd="0" presId="urn:microsoft.com/office/officeart/2005/8/layout/default"/>
    <dgm:cxn modelId="{E170DAAE-DBF6-41EE-B18C-C8C15FA716DE}" type="presParOf" srcId="{2E839FEA-6740-49C2-B2CE-BA3269A6F794}" destId="{22E5E24E-FA2A-40D5-9F5E-7BADF62A59FD}" srcOrd="2" destOrd="0" presId="urn:microsoft.com/office/officeart/2005/8/layout/default"/>
    <dgm:cxn modelId="{DE518D97-EF3C-4268-9A66-607A2E45F58D}" type="presParOf" srcId="{2E839FEA-6740-49C2-B2CE-BA3269A6F794}" destId="{F89884BA-D23F-4562-B1C8-83D11EAE2920}" srcOrd="3" destOrd="0" presId="urn:microsoft.com/office/officeart/2005/8/layout/default"/>
    <dgm:cxn modelId="{8AE46BF7-0650-4CD9-8C8E-6D60BF19E091}" type="presParOf" srcId="{2E839FEA-6740-49C2-B2CE-BA3269A6F794}" destId="{3192EBD7-3533-434E-AF47-05FEC649229D}" srcOrd="4" destOrd="0" presId="urn:microsoft.com/office/officeart/2005/8/layout/default"/>
    <dgm:cxn modelId="{601F2546-96C1-46D1-8591-68D1A5C6DDEE}" type="presParOf" srcId="{2E839FEA-6740-49C2-B2CE-BA3269A6F794}" destId="{3966AA7A-232F-4B86-A540-D0E0EE0D859C}" srcOrd="5" destOrd="0" presId="urn:microsoft.com/office/officeart/2005/8/layout/default"/>
    <dgm:cxn modelId="{94C7BF11-1255-4715-8306-86E4B4283424}" type="presParOf" srcId="{2E839FEA-6740-49C2-B2CE-BA3269A6F794}" destId="{1989B300-C7ED-4BD6-8003-BA3A8D015068}" srcOrd="6" destOrd="0" presId="urn:microsoft.com/office/officeart/2005/8/layout/default"/>
    <dgm:cxn modelId="{6D41B397-3161-4C10-8B98-1FC26CFE5D14}" type="presParOf" srcId="{2E839FEA-6740-49C2-B2CE-BA3269A6F794}" destId="{5D73253F-376D-45A1-88E8-01C3EF2A4D29}" srcOrd="7" destOrd="0" presId="urn:microsoft.com/office/officeart/2005/8/layout/default"/>
    <dgm:cxn modelId="{AA2CC3C0-4F36-4155-85A9-F8B7682D09B7}" type="presParOf" srcId="{2E839FEA-6740-49C2-B2CE-BA3269A6F794}" destId="{476D6ADA-52EB-4655-880B-4B0E18EB6DB6}" srcOrd="8" destOrd="0" presId="urn:microsoft.com/office/officeart/2005/8/layout/default"/>
    <dgm:cxn modelId="{93F6846A-D569-4615-9864-02BEABEDBC56}" type="presParOf" srcId="{2E839FEA-6740-49C2-B2CE-BA3269A6F794}" destId="{79B6487C-70CF-4A04-8CBC-30C1AB2D5C9D}" srcOrd="9" destOrd="0" presId="urn:microsoft.com/office/officeart/2005/8/layout/default"/>
    <dgm:cxn modelId="{8E26EC5B-F16E-4A71-97A1-EF381363A6EB}" type="presParOf" srcId="{2E839FEA-6740-49C2-B2CE-BA3269A6F794}" destId="{67BFB903-13A9-4832-88E9-C07D8356986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B44247-0891-48FF-9610-56FD147087D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0050E2C-A8E0-46E5-B8A9-F0E0778E6AE3}">
      <dgm:prSet/>
      <dgm:spPr/>
      <dgm:t>
        <a:bodyPr/>
        <a:lstStyle/>
        <a:p>
          <a:r>
            <a:rPr lang="es-CL" b="1"/>
            <a:t>Pamela Mascaro</a:t>
          </a:r>
          <a:r>
            <a:rPr lang="es-CL"/>
            <a:t>, Ejecutiva de convenio: mascarop@falp.org  teléfono: +56990019231</a:t>
          </a:r>
          <a:endParaRPr lang="en-US"/>
        </a:p>
      </dgm:t>
    </dgm:pt>
    <dgm:pt modelId="{AF76F0C4-F7F5-4C9B-BD27-636D25E4F110}" type="parTrans" cxnId="{3F2C5DDC-118E-49EF-ACA3-1EF77C2870B6}">
      <dgm:prSet/>
      <dgm:spPr/>
      <dgm:t>
        <a:bodyPr/>
        <a:lstStyle/>
        <a:p>
          <a:endParaRPr lang="en-US"/>
        </a:p>
      </dgm:t>
    </dgm:pt>
    <dgm:pt modelId="{D1B9F8C9-7C68-4C13-928E-1DD0F282AE1D}" type="sibTrans" cxnId="{3F2C5DDC-118E-49EF-ACA3-1EF77C2870B6}">
      <dgm:prSet/>
      <dgm:spPr/>
      <dgm:t>
        <a:bodyPr/>
        <a:lstStyle/>
        <a:p>
          <a:endParaRPr lang="en-US"/>
        </a:p>
      </dgm:t>
    </dgm:pt>
    <dgm:pt modelId="{AC187522-75FA-4656-B48E-92342149DD1C}">
      <dgm:prSet/>
      <dgm:spPr/>
      <dgm:t>
        <a:bodyPr/>
        <a:lstStyle/>
        <a:p>
          <a:r>
            <a:rPr lang="es-CL" b="1"/>
            <a:t>Claudia Castillo</a:t>
          </a:r>
          <a:r>
            <a:rPr lang="es-CL"/>
            <a:t>, Secretaria: bienestar.personal@utem.cl teléfono: 227877556</a:t>
          </a:r>
          <a:endParaRPr lang="en-US"/>
        </a:p>
      </dgm:t>
    </dgm:pt>
    <dgm:pt modelId="{D75F6BB9-90DF-4CC5-8841-BC2870D718C4}" type="parTrans" cxnId="{CDE0BE66-D508-46FA-816A-20185B8686B1}">
      <dgm:prSet/>
      <dgm:spPr/>
      <dgm:t>
        <a:bodyPr/>
        <a:lstStyle/>
        <a:p>
          <a:endParaRPr lang="en-US"/>
        </a:p>
      </dgm:t>
    </dgm:pt>
    <dgm:pt modelId="{8B6842D8-29B9-4991-93DC-532209A83763}" type="sibTrans" cxnId="{CDE0BE66-D508-46FA-816A-20185B8686B1}">
      <dgm:prSet/>
      <dgm:spPr/>
      <dgm:t>
        <a:bodyPr/>
        <a:lstStyle/>
        <a:p>
          <a:endParaRPr lang="en-US"/>
        </a:p>
      </dgm:t>
    </dgm:pt>
    <dgm:pt modelId="{C8901F89-5318-4FF8-B296-17253E6A6FE8}">
      <dgm:prSet/>
      <dgm:spPr/>
      <dgm:t>
        <a:bodyPr/>
        <a:lstStyle/>
        <a:p>
          <a:r>
            <a:rPr lang="es-CL" b="1"/>
            <a:t>Geldy Carrillo</a:t>
          </a:r>
          <a:r>
            <a:rPr lang="es-CL"/>
            <a:t>, Encargada: gcarrillo@utem.cl teléfono: 227877615</a:t>
          </a:r>
          <a:endParaRPr lang="en-US"/>
        </a:p>
      </dgm:t>
    </dgm:pt>
    <dgm:pt modelId="{E2EC88B9-027A-4E97-91CE-1DA3AF2D3717}" type="parTrans" cxnId="{0B8E669B-D8EE-4689-B21F-AD59AF09E3DF}">
      <dgm:prSet/>
      <dgm:spPr/>
      <dgm:t>
        <a:bodyPr/>
        <a:lstStyle/>
        <a:p>
          <a:endParaRPr lang="en-US"/>
        </a:p>
      </dgm:t>
    </dgm:pt>
    <dgm:pt modelId="{A8E86FC5-F9AA-48A7-9D16-FBD71CAAA93E}" type="sibTrans" cxnId="{0B8E669B-D8EE-4689-B21F-AD59AF09E3DF}">
      <dgm:prSet/>
      <dgm:spPr/>
      <dgm:t>
        <a:bodyPr/>
        <a:lstStyle/>
        <a:p>
          <a:endParaRPr lang="en-US"/>
        </a:p>
      </dgm:t>
    </dgm:pt>
    <dgm:pt modelId="{6A9C94B0-6AEC-4678-8C93-ECA3D2E3AE77}">
      <dgm:prSet/>
      <dgm:spPr/>
      <dgm:t>
        <a:bodyPr/>
        <a:lstStyle/>
        <a:p>
          <a:r>
            <a:rPr lang="es-CL" b="1"/>
            <a:t>Magaly Gómez</a:t>
          </a:r>
          <a:r>
            <a:rPr lang="es-CL"/>
            <a:t>, Encargada de bonificaciones y gastos médicos mgomez@utem.cl teléfono: 227877557</a:t>
          </a:r>
          <a:endParaRPr lang="en-US"/>
        </a:p>
      </dgm:t>
    </dgm:pt>
    <dgm:pt modelId="{81FDC3E0-BC3B-4631-9A0B-5C99FCC1144C}" type="parTrans" cxnId="{9017A5BF-66E2-433D-99B0-10D6A0F4246A}">
      <dgm:prSet/>
      <dgm:spPr/>
      <dgm:t>
        <a:bodyPr/>
        <a:lstStyle/>
        <a:p>
          <a:endParaRPr lang="en-US"/>
        </a:p>
      </dgm:t>
    </dgm:pt>
    <dgm:pt modelId="{A89E1646-3564-490B-8B37-80E345B72604}" type="sibTrans" cxnId="{9017A5BF-66E2-433D-99B0-10D6A0F4246A}">
      <dgm:prSet/>
      <dgm:spPr/>
      <dgm:t>
        <a:bodyPr/>
        <a:lstStyle/>
        <a:p>
          <a:endParaRPr lang="en-US"/>
        </a:p>
      </dgm:t>
    </dgm:pt>
    <dgm:pt modelId="{535E825E-C09A-4108-B500-C43750D46286}">
      <dgm:prSet/>
      <dgm:spPr/>
      <dgm:t>
        <a:bodyPr/>
        <a:lstStyle/>
        <a:p>
          <a:r>
            <a:rPr lang="es-CL" b="1"/>
            <a:t>Valentina Polanco</a:t>
          </a:r>
          <a:r>
            <a:rPr lang="es-CL"/>
            <a:t>, Contadora, contadorb.personal@utem.cl teléfono: 227877558</a:t>
          </a:r>
          <a:endParaRPr lang="en-US"/>
        </a:p>
      </dgm:t>
    </dgm:pt>
    <dgm:pt modelId="{12AB1578-EC99-426D-A2A3-1891B149A1B0}" type="parTrans" cxnId="{B1AC3786-4469-4DD1-AAA9-99E59E78CA26}">
      <dgm:prSet/>
      <dgm:spPr/>
      <dgm:t>
        <a:bodyPr/>
        <a:lstStyle/>
        <a:p>
          <a:endParaRPr lang="en-US"/>
        </a:p>
      </dgm:t>
    </dgm:pt>
    <dgm:pt modelId="{268A3D71-3207-4B51-9DA4-7144271D45B7}" type="sibTrans" cxnId="{B1AC3786-4469-4DD1-AAA9-99E59E78CA26}">
      <dgm:prSet/>
      <dgm:spPr/>
      <dgm:t>
        <a:bodyPr/>
        <a:lstStyle/>
        <a:p>
          <a:endParaRPr lang="en-US"/>
        </a:p>
      </dgm:t>
    </dgm:pt>
    <dgm:pt modelId="{EA850559-AEDF-4F0C-8D87-12C203E36894}">
      <dgm:prSet/>
      <dgm:spPr/>
      <dgm:t>
        <a:bodyPr/>
        <a:lstStyle/>
        <a:p>
          <a:r>
            <a:rPr lang="es-CL" b="1"/>
            <a:t>Fernanda Pinto</a:t>
          </a:r>
          <a:r>
            <a:rPr lang="es-CL"/>
            <a:t>, Trabajadora Social, fernanda.pinto@utem.cl  teléfono: 227877775</a:t>
          </a:r>
          <a:endParaRPr lang="en-US"/>
        </a:p>
      </dgm:t>
    </dgm:pt>
    <dgm:pt modelId="{F6862D6A-194F-4426-8B7F-E4DD488AC26B}" type="parTrans" cxnId="{A74A5490-A0CD-4777-9797-788D52D0C351}">
      <dgm:prSet/>
      <dgm:spPr/>
      <dgm:t>
        <a:bodyPr/>
        <a:lstStyle/>
        <a:p>
          <a:endParaRPr lang="en-US"/>
        </a:p>
      </dgm:t>
    </dgm:pt>
    <dgm:pt modelId="{58F1DA67-3883-456A-B1C3-6258BF2DE6E5}" type="sibTrans" cxnId="{A74A5490-A0CD-4777-9797-788D52D0C351}">
      <dgm:prSet/>
      <dgm:spPr/>
      <dgm:t>
        <a:bodyPr/>
        <a:lstStyle/>
        <a:p>
          <a:endParaRPr lang="en-US"/>
        </a:p>
      </dgm:t>
    </dgm:pt>
    <dgm:pt modelId="{72A94A3C-4892-4990-AAB1-0B0C576E6FD4}" type="pres">
      <dgm:prSet presAssocID="{DFB44247-0891-48FF-9610-56FD147087D1}" presName="root" presStyleCnt="0">
        <dgm:presLayoutVars>
          <dgm:dir/>
          <dgm:resizeHandles val="exact"/>
        </dgm:presLayoutVars>
      </dgm:prSet>
      <dgm:spPr/>
    </dgm:pt>
    <dgm:pt modelId="{A9B0A945-B596-4FDA-ACF1-9DD9551E7F34}" type="pres">
      <dgm:prSet presAssocID="{50050E2C-A8E0-46E5-B8A9-F0E0778E6AE3}" presName="compNode" presStyleCnt="0"/>
      <dgm:spPr/>
    </dgm:pt>
    <dgm:pt modelId="{362FF7A1-A553-43A8-BE47-D23A213F73A8}" type="pres">
      <dgm:prSet presAssocID="{50050E2C-A8E0-46E5-B8A9-F0E0778E6AE3}" presName="bgRect" presStyleLbl="bgShp" presStyleIdx="0" presStyleCnt="6"/>
      <dgm:spPr/>
    </dgm:pt>
    <dgm:pt modelId="{24A2A003-5F2C-437B-87D9-E7D2F736DE78}" type="pres">
      <dgm:prSet presAssocID="{50050E2C-A8E0-46E5-B8A9-F0E0778E6AE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263E589D-063D-4F60-9316-8692EA171284}" type="pres">
      <dgm:prSet presAssocID="{50050E2C-A8E0-46E5-B8A9-F0E0778E6AE3}" presName="spaceRect" presStyleCnt="0"/>
      <dgm:spPr/>
    </dgm:pt>
    <dgm:pt modelId="{3D8F0F17-7DA4-4083-90AA-A0034D3537A7}" type="pres">
      <dgm:prSet presAssocID="{50050E2C-A8E0-46E5-B8A9-F0E0778E6AE3}" presName="parTx" presStyleLbl="revTx" presStyleIdx="0" presStyleCnt="6">
        <dgm:presLayoutVars>
          <dgm:chMax val="0"/>
          <dgm:chPref val="0"/>
        </dgm:presLayoutVars>
      </dgm:prSet>
      <dgm:spPr/>
    </dgm:pt>
    <dgm:pt modelId="{4EE7BF73-3E9A-4635-9347-0BB44525960D}" type="pres">
      <dgm:prSet presAssocID="{D1B9F8C9-7C68-4C13-928E-1DD0F282AE1D}" presName="sibTrans" presStyleCnt="0"/>
      <dgm:spPr/>
    </dgm:pt>
    <dgm:pt modelId="{FC09A597-950A-4535-A55E-0615B5F1831C}" type="pres">
      <dgm:prSet presAssocID="{AC187522-75FA-4656-B48E-92342149DD1C}" presName="compNode" presStyleCnt="0"/>
      <dgm:spPr/>
    </dgm:pt>
    <dgm:pt modelId="{E10A2F4B-A454-4BB4-A108-8577417E37A4}" type="pres">
      <dgm:prSet presAssocID="{AC187522-75FA-4656-B48E-92342149DD1C}" presName="bgRect" presStyleLbl="bgShp" presStyleIdx="1" presStyleCnt="6"/>
      <dgm:spPr/>
    </dgm:pt>
    <dgm:pt modelId="{89CC6DD0-59BF-40A4-B7AE-5374DE96702A}" type="pres">
      <dgm:prSet presAssocID="{AC187522-75FA-4656-B48E-92342149DD1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uario"/>
        </a:ext>
      </dgm:extLst>
    </dgm:pt>
    <dgm:pt modelId="{80F545E6-D0A1-4F28-843C-E4552894C74C}" type="pres">
      <dgm:prSet presAssocID="{AC187522-75FA-4656-B48E-92342149DD1C}" presName="spaceRect" presStyleCnt="0"/>
      <dgm:spPr/>
    </dgm:pt>
    <dgm:pt modelId="{95FCF520-F0C7-433A-8150-1D6824833A3C}" type="pres">
      <dgm:prSet presAssocID="{AC187522-75FA-4656-B48E-92342149DD1C}" presName="parTx" presStyleLbl="revTx" presStyleIdx="1" presStyleCnt="6">
        <dgm:presLayoutVars>
          <dgm:chMax val="0"/>
          <dgm:chPref val="0"/>
        </dgm:presLayoutVars>
      </dgm:prSet>
      <dgm:spPr/>
    </dgm:pt>
    <dgm:pt modelId="{4C23C17E-9373-4D66-9749-723AF0C67397}" type="pres">
      <dgm:prSet presAssocID="{8B6842D8-29B9-4991-93DC-532209A83763}" presName="sibTrans" presStyleCnt="0"/>
      <dgm:spPr/>
    </dgm:pt>
    <dgm:pt modelId="{55B8F627-A8A8-4C1C-AAAC-5D0E5D2E2977}" type="pres">
      <dgm:prSet presAssocID="{C8901F89-5318-4FF8-B296-17253E6A6FE8}" presName="compNode" presStyleCnt="0"/>
      <dgm:spPr/>
    </dgm:pt>
    <dgm:pt modelId="{FF4E87AC-C4F1-4163-9B09-16233CEC5637}" type="pres">
      <dgm:prSet presAssocID="{C8901F89-5318-4FF8-B296-17253E6A6FE8}" presName="bgRect" presStyleLbl="bgShp" presStyleIdx="2" presStyleCnt="6"/>
      <dgm:spPr/>
    </dgm:pt>
    <dgm:pt modelId="{8780CE7C-F989-4BD7-A476-B7B63C8AB4BC}" type="pres">
      <dgm:prSet presAssocID="{C8901F89-5318-4FF8-B296-17253E6A6FE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rreo electrónico"/>
        </a:ext>
      </dgm:extLst>
    </dgm:pt>
    <dgm:pt modelId="{4C113797-E407-4589-91B6-8BB1243871EE}" type="pres">
      <dgm:prSet presAssocID="{C8901F89-5318-4FF8-B296-17253E6A6FE8}" presName="spaceRect" presStyleCnt="0"/>
      <dgm:spPr/>
    </dgm:pt>
    <dgm:pt modelId="{A989063F-0F31-4DE3-B4A5-15EDD4B83854}" type="pres">
      <dgm:prSet presAssocID="{C8901F89-5318-4FF8-B296-17253E6A6FE8}" presName="parTx" presStyleLbl="revTx" presStyleIdx="2" presStyleCnt="6">
        <dgm:presLayoutVars>
          <dgm:chMax val="0"/>
          <dgm:chPref val="0"/>
        </dgm:presLayoutVars>
      </dgm:prSet>
      <dgm:spPr/>
    </dgm:pt>
    <dgm:pt modelId="{30F496E8-D897-4E8D-8A51-B073F72CD79F}" type="pres">
      <dgm:prSet presAssocID="{A8E86FC5-F9AA-48A7-9D16-FBD71CAAA93E}" presName="sibTrans" presStyleCnt="0"/>
      <dgm:spPr/>
    </dgm:pt>
    <dgm:pt modelId="{3025FC11-A11B-419F-A42E-8AB08B5994D2}" type="pres">
      <dgm:prSet presAssocID="{6A9C94B0-6AEC-4678-8C93-ECA3D2E3AE77}" presName="compNode" presStyleCnt="0"/>
      <dgm:spPr/>
    </dgm:pt>
    <dgm:pt modelId="{DD2EC40A-FAF1-4C99-B2AD-8E8B603F6137}" type="pres">
      <dgm:prSet presAssocID="{6A9C94B0-6AEC-4678-8C93-ECA3D2E3AE77}" presName="bgRect" presStyleLbl="bgShp" presStyleIdx="3" presStyleCnt="6"/>
      <dgm:spPr/>
    </dgm:pt>
    <dgm:pt modelId="{BE9D942C-57DD-43C3-B238-291FBFD4474A}" type="pres">
      <dgm:prSet presAssocID="{6A9C94B0-6AEC-4678-8C93-ECA3D2E3AE7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ero"/>
        </a:ext>
      </dgm:extLst>
    </dgm:pt>
    <dgm:pt modelId="{5BE60CB7-6285-4D85-B5AD-26AE821ACF29}" type="pres">
      <dgm:prSet presAssocID="{6A9C94B0-6AEC-4678-8C93-ECA3D2E3AE77}" presName="spaceRect" presStyleCnt="0"/>
      <dgm:spPr/>
    </dgm:pt>
    <dgm:pt modelId="{673C10EC-E6C0-4727-A78E-7753495A8E8F}" type="pres">
      <dgm:prSet presAssocID="{6A9C94B0-6AEC-4678-8C93-ECA3D2E3AE77}" presName="parTx" presStyleLbl="revTx" presStyleIdx="3" presStyleCnt="6">
        <dgm:presLayoutVars>
          <dgm:chMax val="0"/>
          <dgm:chPref val="0"/>
        </dgm:presLayoutVars>
      </dgm:prSet>
      <dgm:spPr/>
    </dgm:pt>
    <dgm:pt modelId="{BB6E0FAD-B8DB-45C2-A4D0-4AC13FA1B28E}" type="pres">
      <dgm:prSet presAssocID="{A89E1646-3564-490B-8B37-80E345B72604}" presName="sibTrans" presStyleCnt="0"/>
      <dgm:spPr/>
    </dgm:pt>
    <dgm:pt modelId="{67938F27-27E3-4CCD-B2E2-2F566F1186EA}" type="pres">
      <dgm:prSet presAssocID="{535E825E-C09A-4108-B500-C43750D46286}" presName="compNode" presStyleCnt="0"/>
      <dgm:spPr/>
    </dgm:pt>
    <dgm:pt modelId="{4DBC38D0-FE86-4476-944D-13121B6A0B63}" type="pres">
      <dgm:prSet presAssocID="{535E825E-C09A-4108-B500-C43750D46286}" presName="bgRect" presStyleLbl="bgShp" presStyleIdx="4" presStyleCnt="6"/>
      <dgm:spPr/>
    </dgm:pt>
    <dgm:pt modelId="{96486723-A3DD-4AEA-A49E-AC6D292F522E}" type="pres">
      <dgm:prSet presAssocID="{535E825E-C09A-4108-B500-C43750D4628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567FFED9-4A96-442C-AF51-F49386164CE5}" type="pres">
      <dgm:prSet presAssocID="{535E825E-C09A-4108-B500-C43750D46286}" presName="spaceRect" presStyleCnt="0"/>
      <dgm:spPr/>
    </dgm:pt>
    <dgm:pt modelId="{22014A4E-D029-4AE4-B593-97BFDD39AA87}" type="pres">
      <dgm:prSet presAssocID="{535E825E-C09A-4108-B500-C43750D46286}" presName="parTx" presStyleLbl="revTx" presStyleIdx="4" presStyleCnt="6">
        <dgm:presLayoutVars>
          <dgm:chMax val="0"/>
          <dgm:chPref val="0"/>
        </dgm:presLayoutVars>
      </dgm:prSet>
      <dgm:spPr/>
    </dgm:pt>
    <dgm:pt modelId="{17B2EBC9-B6E6-424A-9F6E-EFC42E2E0B3A}" type="pres">
      <dgm:prSet presAssocID="{268A3D71-3207-4B51-9DA4-7144271D45B7}" presName="sibTrans" presStyleCnt="0"/>
      <dgm:spPr/>
    </dgm:pt>
    <dgm:pt modelId="{8FE163F4-598E-46F6-B51C-229D6854EC8B}" type="pres">
      <dgm:prSet presAssocID="{EA850559-AEDF-4F0C-8D87-12C203E36894}" presName="compNode" presStyleCnt="0"/>
      <dgm:spPr/>
    </dgm:pt>
    <dgm:pt modelId="{AC299D2F-460E-4110-A49C-CA10B85A0386}" type="pres">
      <dgm:prSet presAssocID="{EA850559-AEDF-4F0C-8D87-12C203E36894}" presName="bgRect" presStyleLbl="bgShp" presStyleIdx="5" presStyleCnt="6"/>
      <dgm:spPr/>
    </dgm:pt>
    <dgm:pt modelId="{14F18878-2A41-4B7E-AF00-B9FAFB27CAED}" type="pres">
      <dgm:prSet presAssocID="{EA850559-AEDF-4F0C-8D87-12C203E3689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ricular"/>
        </a:ext>
      </dgm:extLst>
    </dgm:pt>
    <dgm:pt modelId="{5CBEF9C4-66D5-4488-A64E-1FEEEC552A2D}" type="pres">
      <dgm:prSet presAssocID="{EA850559-AEDF-4F0C-8D87-12C203E36894}" presName="spaceRect" presStyleCnt="0"/>
      <dgm:spPr/>
    </dgm:pt>
    <dgm:pt modelId="{0039711E-A2C1-4455-9D6D-5C4805940DB8}" type="pres">
      <dgm:prSet presAssocID="{EA850559-AEDF-4F0C-8D87-12C203E3689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AC092C31-4659-4322-A3C8-715B658D8475}" type="presOf" srcId="{50050E2C-A8E0-46E5-B8A9-F0E0778E6AE3}" destId="{3D8F0F17-7DA4-4083-90AA-A0034D3537A7}" srcOrd="0" destOrd="0" presId="urn:microsoft.com/office/officeart/2018/2/layout/IconVerticalSolidList"/>
    <dgm:cxn modelId="{CDE0BE66-D508-46FA-816A-20185B8686B1}" srcId="{DFB44247-0891-48FF-9610-56FD147087D1}" destId="{AC187522-75FA-4656-B48E-92342149DD1C}" srcOrd="1" destOrd="0" parTransId="{D75F6BB9-90DF-4CC5-8841-BC2870D718C4}" sibTransId="{8B6842D8-29B9-4991-93DC-532209A83763}"/>
    <dgm:cxn modelId="{932C117F-1CCD-48FE-AC5A-35CF5325478D}" type="presOf" srcId="{EA850559-AEDF-4F0C-8D87-12C203E36894}" destId="{0039711E-A2C1-4455-9D6D-5C4805940DB8}" srcOrd="0" destOrd="0" presId="urn:microsoft.com/office/officeart/2018/2/layout/IconVerticalSolidList"/>
    <dgm:cxn modelId="{B1AC3786-4469-4DD1-AAA9-99E59E78CA26}" srcId="{DFB44247-0891-48FF-9610-56FD147087D1}" destId="{535E825E-C09A-4108-B500-C43750D46286}" srcOrd="4" destOrd="0" parTransId="{12AB1578-EC99-426D-A2A3-1891B149A1B0}" sibTransId="{268A3D71-3207-4B51-9DA4-7144271D45B7}"/>
    <dgm:cxn modelId="{A74A5490-A0CD-4777-9797-788D52D0C351}" srcId="{DFB44247-0891-48FF-9610-56FD147087D1}" destId="{EA850559-AEDF-4F0C-8D87-12C203E36894}" srcOrd="5" destOrd="0" parTransId="{F6862D6A-194F-4426-8B7F-E4DD488AC26B}" sibTransId="{58F1DA67-3883-456A-B1C3-6258BF2DE6E5}"/>
    <dgm:cxn modelId="{C23D6096-D678-46BF-8C76-7A05AC98AE13}" type="presOf" srcId="{535E825E-C09A-4108-B500-C43750D46286}" destId="{22014A4E-D029-4AE4-B593-97BFDD39AA87}" srcOrd="0" destOrd="0" presId="urn:microsoft.com/office/officeart/2018/2/layout/IconVerticalSolidList"/>
    <dgm:cxn modelId="{15EC4596-EA0D-4253-BE24-6874B97938E6}" type="presOf" srcId="{C8901F89-5318-4FF8-B296-17253E6A6FE8}" destId="{A989063F-0F31-4DE3-B4A5-15EDD4B83854}" srcOrd="0" destOrd="0" presId="urn:microsoft.com/office/officeart/2018/2/layout/IconVerticalSolidList"/>
    <dgm:cxn modelId="{0B8E669B-D8EE-4689-B21F-AD59AF09E3DF}" srcId="{DFB44247-0891-48FF-9610-56FD147087D1}" destId="{C8901F89-5318-4FF8-B296-17253E6A6FE8}" srcOrd="2" destOrd="0" parTransId="{E2EC88B9-027A-4E97-91CE-1DA3AF2D3717}" sibTransId="{A8E86FC5-F9AA-48A7-9D16-FBD71CAAA93E}"/>
    <dgm:cxn modelId="{172262B6-F556-4497-BE30-3D8E57383836}" type="presOf" srcId="{6A9C94B0-6AEC-4678-8C93-ECA3D2E3AE77}" destId="{673C10EC-E6C0-4727-A78E-7753495A8E8F}" srcOrd="0" destOrd="0" presId="urn:microsoft.com/office/officeart/2018/2/layout/IconVerticalSolidList"/>
    <dgm:cxn modelId="{9017A5BF-66E2-433D-99B0-10D6A0F4246A}" srcId="{DFB44247-0891-48FF-9610-56FD147087D1}" destId="{6A9C94B0-6AEC-4678-8C93-ECA3D2E3AE77}" srcOrd="3" destOrd="0" parTransId="{81FDC3E0-BC3B-4631-9A0B-5C99FCC1144C}" sibTransId="{A89E1646-3564-490B-8B37-80E345B72604}"/>
    <dgm:cxn modelId="{3F2C5DDC-118E-49EF-ACA3-1EF77C2870B6}" srcId="{DFB44247-0891-48FF-9610-56FD147087D1}" destId="{50050E2C-A8E0-46E5-B8A9-F0E0778E6AE3}" srcOrd="0" destOrd="0" parTransId="{AF76F0C4-F7F5-4C9B-BD27-636D25E4F110}" sibTransId="{D1B9F8C9-7C68-4C13-928E-1DD0F282AE1D}"/>
    <dgm:cxn modelId="{54F0B0DC-2757-43CE-95D1-C9296C1534B5}" type="presOf" srcId="{DFB44247-0891-48FF-9610-56FD147087D1}" destId="{72A94A3C-4892-4990-AAB1-0B0C576E6FD4}" srcOrd="0" destOrd="0" presId="urn:microsoft.com/office/officeart/2018/2/layout/IconVerticalSolidList"/>
    <dgm:cxn modelId="{A6D7A5E4-8F87-4182-ADED-E27B45EEF707}" type="presOf" srcId="{AC187522-75FA-4656-B48E-92342149DD1C}" destId="{95FCF520-F0C7-433A-8150-1D6824833A3C}" srcOrd="0" destOrd="0" presId="urn:microsoft.com/office/officeart/2018/2/layout/IconVerticalSolidList"/>
    <dgm:cxn modelId="{3ABFDB1A-9098-467D-8F9F-A85C7B0BB7D5}" type="presParOf" srcId="{72A94A3C-4892-4990-AAB1-0B0C576E6FD4}" destId="{A9B0A945-B596-4FDA-ACF1-9DD9551E7F34}" srcOrd="0" destOrd="0" presId="urn:microsoft.com/office/officeart/2018/2/layout/IconVerticalSolidList"/>
    <dgm:cxn modelId="{C3A03656-1D26-4883-AA66-0CC5F4715143}" type="presParOf" srcId="{A9B0A945-B596-4FDA-ACF1-9DD9551E7F34}" destId="{362FF7A1-A553-43A8-BE47-D23A213F73A8}" srcOrd="0" destOrd="0" presId="urn:microsoft.com/office/officeart/2018/2/layout/IconVerticalSolidList"/>
    <dgm:cxn modelId="{030B64CE-45D5-4C1B-9AAC-6519909BCA43}" type="presParOf" srcId="{A9B0A945-B596-4FDA-ACF1-9DD9551E7F34}" destId="{24A2A003-5F2C-437B-87D9-E7D2F736DE78}" srcOrd="1" destOrd="0" presId="urn:microsoft.com/office/officeart/2018/2/layout/IconVerticalSolidList"/>
    <dgm:cxn modelId="{C0448C09-E2D4-4875-8126-9E5D727CDBC4}" type="presParOf" srcId="{A9B0A945-B596-4FDA-ACF1-9DD9551E7F34}" destId="{263E589D-063D-4F60-9316-8692EA171284}" srcOrd="2" destOrd="0" presId="urn:microsoft.com/office/officeart/2018/2/layout/IconVerticalSolidList"/>
    <dgm:cxn modelId="{CF215225-D4FD-41FF-BE16-A47023A9CFFA}" type="presParOf" srcId="{A9B0A945-B596-4FDA-ACF1-9DD9551E7F34}" destId="{3D8F0F17-7DA4-4083-90AA-A0034D3537A7}" srcOrd="3" destOrd="0" presId="urn:microsoft.com/office/officeart/2018/2/layout/IconVerticalSolidList"/>
    <dgm:cxn modelId="{11AFD135-E15A-442F-9F1F-55085295B962}" type="presParOf" srcId="{72A94A3C-4892-4990-AAB1-0B0C576E6FD4}" destId="{4EE7BF73-3E9A-4635-9347-0BB44525960D}" srcOrd="1" destOrd="0" presId="urn:microsoft.com/office/officeart/2018/2/layout/IconVerticalSolidList"/>
    <dgm:cxn modelId="{C0B1C5B7-DEBE-401D-A893-6EA74D92DC44}" type="presParOf" srcId="{72A94A3C-4892-4990-AAB1-0B0C576E6FD4}" destId="{FC09A597-950A-4535-A55E-0615B5F1831C}" srcOrd="2" destOrd="0" presId="urn:microsoft.com/office/officeart/2018/2/layout/IconVerticalSolidList"/>
    <dgm:cxn modelId="{120F5B8B-B45C-40BF-A83E-BB2BAE125952}" type="presParOf" srcId="{FC09A597-950A-4535-A55E-0615B5F1831C}" destId="{E10A2F4B-A454-4BB4-A108-8577417E37A4}" srcOrd="0" destOrd="0" presId="urn:microsoft.com/office/officeart/2018/2/layout/IconVerticalSolidList"/>
    <dgm:cxn modelId="{7C6CFFCB-3351-40D8-A854-18DCE5E7E04D}" type="presParOf" srcId="{FC09A597-950A-4535-A55E-0615B5F1831C}" destId="{89CC6DD0-59BF-40A4-B7AE-5374DE96702A}" srcOrd="1" destOrd="0" presId="urn:microsoft.com/office/officeart/2018/2/layout/IconVerticalSolidList"/>
    <dgm:cxn modelId="{D2DADABB-5285-47BC-9FA3-BDC370C27D97}" type="presParOf" srcId="{FC09A597-950A-4535-A55E-0615B5F1831C}" destId="{80F545E6-D0A1-4F28-843C-E4552894C74C}" srcOrd="2" destOrd="0" presId="urn:microsoft.com/office/officeart/2018/2/layout/IconVerticalSolidList"/>
    <dgm:cxn modelId="{BAE3B3E4-61D3-4A57-8E67-B6182AB9ECD6}" type="presParOf" srcId="{FC09A597-950A-4535-A55E-0615B5F1831C}" destId="{95FCF520-F0C7-433A-8150-1D6824833A3C}" srcOrd="3" destOrd="0" presId="urn:microsoft.com/office/officeart/2018/2/layout/IconVerticalSolidList"/>
    <dgm:cxn modelId="{9EFE70FA-EDFF-47C5-83C9-32B4B0100DB6}" type="presParOf" srcId="{72A94A3C-4892-4990-AAB1-0B0C576E6FD4}" destId="{4C23C17E-9373-4D66-9749-723AF0C67397}" srcOrd="3" destOrd="0" presId="urn:microsoft.com/office/officeart/2018/2/layout/IconVerticalSolidList"/>
    <dgm:cxn modelId="{11236A87-B66D-4728-932C-ECEB222C7527}" type="presParOf" srcId="{72A94A3C-4892-4990-AAB1-0B0C576E6FD4}" destId="{55B8F627-A8A8-4C1C-AAAC-5D0E5D2E2977}" srcOrd="4" destOrd="0" presId="urn:microsoft.com/office/officeart/2018/2/layout/IconVerticalSolidList"/>
    <dgm:cxn modelId="{BE86263F-8B1F-45C8-83E2-B70067C8C511}" type="presParOf" srcId="{55B8F627-A8A8-4C1C-AAAC-5D0E5D2E2977}" destId="{FF4E87AC-C4F1-4163-9B09-16233CEC5637}" srcOrd="0" destOrd="0" presId="urn:microsoft.com/office/officeart/2018/2/layout/IconVerticalSolidList"/>
    <dgm:cxn modelId="{8B49C658-B807-40AE-B76A-10A555CD84AA}" type="presParOf" srcId="{55B8F627-A8A8-4C1C-AAAC-5D0E5D2E2977}" destId="{8780CE7C-F989-4BD7-A476-B7B63C8AB4BC}" srcOrd="1" destOrd="0" presId="urn:microsoft.com/office/officeart/2018/2/layout/IconVerticalSolidList"/>
    <dgm:cxn modelId="{C77B7488-D7E7-44E8-8C48-30171A6AEDD2}" type="presParOf" srcId="{55B8F627-A8A8-4C1C-AAAC-5D0E5D2E2977}" destId="{4C113797-E407-4589-91B6-8BB1243871EE}" srcOrd="2" destOrd="0" presId="urn:microsoft.com/office/officeart/2018/2/layout/IconVerticalSolidList"/>
    <dgm:cxn modelId="{550AA408-1523-4977-AA7B-113AFB83AD3E}" type="presParOf" srcId="{55B8F627-A8A8-4C1C-AAAC-5D0E5D2E2977}" destId="{A989063F-0F31-4DE3-B4A5-15EDD4B83854}" srcOrd="3" destOrd="0" presId="urn:microsoft.com/office/officeart/2018/2/layout/IconVerticalSolidList"/>
    <dgm:cxn modelId="{A02072CA-66B1-455E-8040-CEB75CA18E23}" type="presParOf" srcId="{72A94A3C-4892-4990-AAB1-0B0C576E6FD4}" destId="{30F496E8-D897-4E8D-8A51-B073F72CD79F}" srcOrd="5" destOrd="0" presId="urn:microsoft.com/office/officeart/2018/2/layout/IconVerticalSolidList"/>
    <dgm:cxn modelId="{FA014315-B44C-40D6-9C07-0FAB490EB71C}" type="presParOf" srcId="{72A94A3C-4892-4990-AAB1-0B0C576E6FD4}" destId="{3025FC11-A11B-419F-A42E-8AB08B5994D2}" srcOrd="6" destOrd="0" presId="urn:microsoft.com/office/officeart/2018/2/layout/IconVerticalSolidList"/>
    <dgm:cxn modelId="{9949B391-3155-48AC-A77A-2A94E6FF1201}" type="presParOf" srcId="{3025FC11-A11B-419F-A42E-8AB08B5994D2}" destId="{DD2EC40A-FAF1-4C99-B2AD-8E8B603F6137}" srcOrd="0" destOrd="0" presId="urn:microsoft.com/office/officeart/2018/2/layout/IconVerticalSolidList"/>
    <dgm:cxn modelId="{02C5A493-2B2D-4AA2-B501-36ACD6CF9E97}" type="presParOf" srcId="{3025FC11-A11B-419F-A42E-8AB08B5994D2}" destId="{BE9D942C-57DD-43C3-B238-291FBFD4474A}" srcOrd="1" destOrd="0" presId="urn:microsoft.com/office/officeart/2018/2/layout/IconVerticalSolidList"/>
    <dgm:cxn modelId="{3E787A40-A14B-419C-BB89-2AE80B2D5C5B}" type="presParOf" srcId="{3025FC11-A11B-419F-A42E-8AB08B5994D2}" destId="{5BE60CB7-6285-4D85-B5AD-26AE821ACF29}" srcOrd="2" destOrd="0" presId="urn:microsoft.com/office/officeart/2018/2/layout/IconVerticalSolidList"/>
    <dgm:cxn modelId="{79D94482-58CC-4ED8-B10E-CB817C790224}" type="presParOf" srcId="{3025FC11-A11B-419F-A42E-8AB08B5994D2}" destId="{673C10EC-E6C0-4727-A78E-7753495A8E8F}" srcOrd="3" destOrd="0" presId="urn:microsoft.com/office/officeart/2018/2/layout/IconVerticalSolidList"/>
    <dgm:cxn modelId="{60EAD73B-DC5C-4D29-A756-2548FF36D69B}" type="presParOf" srcId="{72A94A3C-4892-4990-AAB1-0B0C576E6FD4}" destId="{BB6E0FAD-B8DB-45C2-A4D0-4AC13FA1B28E}" srcOrd="7" destOrd="0" presId="urn:microsoft.com/office/officeart/2018/2/layout/IconVerticalSolidList"/>
    <dgm:cxn modelId="{C1A56A19-6F2A-4BBA-A222-1BE9FF5F562F}" type="presParOf" srcId="{72A94A3C-4892-4990-AAB1-0B0C576E6FD4}" destId="{67938F27-27E3-4CCD-B2E2-2F566F1186EA}" srcOrd="8" destOrd="0" presId="urn:microsoft.com/office/officeart/2018/2/layout/IconVerticalSolidList"/>
    <dgm:cxn modelId="{A32DE1CF-83F9-4FAC-9D70-ADE0B5CE7C13}" type="presParOf" srcId="{67938F27-27E3-4CCD-B2E2-2F566F1186EA}" destId="{4DBC38D0-FE86-4476-944D-13121B6A0B63}" srcOrd="0" destOrd="0" presId="urn:microsoft.com/office/officeart/2018/2/layout/IconVerticalSolidList"/>
    <dgm:cxn modelId="{DF35A831-6C5F-4625-9983-7C402376FEE7}" type="presParOf" srcId="{67938F27-27E3-4CCD-B2E2-2F566F1186EA}" destId="{96486723-A3DD-4AEA-A49E-AC6D292F522E}" srcOrd="1" destOrd="0" presId="urn:microsoft.com/office/officeart/2018/2/layout/IconVerticalSolidList"/>
    <dgm:cxn modelId="{BD0D9C43-74C8-464A-8F1B-93697F6CA315}" type="presParOf" srcId="{67938F27-27E3-4CCD-B2E2-2F566F1186EA}" destId="{567FFED9-4A96-442C-AF51-F49386164CE5}" srcOrd="2" destOrd="0" presId="urn:microsoft.com/office/officeart/2018/2/layout/IconVerticalSolidList"/>
    <dgm:cxn modelId="{B320E370-93F7-4E53-A54E-2CA901343266}" type="presParOf" srcId="{67938F27-27E3-4CCD-B2E2-2F566F1186EA}" destId="{22014A4E-D029-4AE4-B593-97BFDD39AA87}" srcOrd="3" destOrd="0" presId="urn:microsoft.com/office/officeart/2018/2/layout/IconVerticalSolidList"/>
    <dgm:cxn modelId="{D626D94E-FEF3-4324-8DE9-D73B9E4E9F59}" type="presParOf" srcId="{72A94A3C-4892-4990-AAB1-0B0C576E6FD4}" destId="{17B2EBC9-B6E6-424A-9F6E-EFC42E2E0B3A}" srcOrd="9" destOrd="0" presId="urn:microsoft.com/office/officeart/2018/2/layout/IconVerticalSolidList"/>
    <dgm:cxn modelId="{F58A050B-6139-4BBA-A494-251D5495B2F4}" type="presParOf" srcId="{72A94A3C-4892-4990-AAB1-0B0C576E6FD4}" destId="{8FE163F4-598E-46F6-B51C-229D6854EC8B}" srcOrd="10" destOrd="0" presId="urn:microsoft.com/office/officeart/2018/2/layout/IconVerticalSolidList"/>
    <dgm:cxn modelId="{B036F650-D244-4CE0-ABF4-4FA52B4DFFEB}" type="presParOf" srcId="{8FE163F4-598E-46F6-B51C-229D6854EC8B}" destId="{AC299D2F-460E-4110-A49C-CA10B85A0386}" srcOrd="0" destOrd="0" presId="urn:microsoft.com/office/officeart/2018/2/layout/IconVerticalSolidList"/>
    <dgm:cxn modelId="{5A42E195-763B-45FD-9734-A77554733C49}" type="presParOf" srcId="{8FE163F4-598E-46F6-B51C-229D6854EC8B}" destId="{14F18878-2A41-4B7E-AF00-B9FAFB27CAED}" srcOrd="1" destOrd="0" presId="urn:microsoft.com/office/officeart/2018/2/layout/IconVerticalSolidList"/>
    <dgm:cxn modelId="{DEF4796A-102A-483C-A708-9719007CF994}" type="presParOf" srcId="{8FE163F4-598E-46F6-B51C-229D6854EC8B}" destId="{5CBEF9C4-66D5-4488-A64E-1FEEEC552A2D}" srcOrd="2" destOrd="0" presId="urn:microsoft.com/office/officeart/2018/2/layout/IconVerticalSolidList"/>
    <dgm:cxn modelId="{445EA4D2-2947-4D4C-83DD-32F548A748B5}" type="presParOf" srcId="{8FE163F4-598E-46F6-B51C-229D6854EC8B}" destId="{0039711E-A2C1-4455-9D6D-5C4805940D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D0A2F-FED9-4C38-9CF9-AE3C137AFC07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1461E-9702-4E94-B237-46116D04C0CF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B5885-F1C1-4745-87BB-7BC478D422A0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Referentes en cáncer en Chile y a nivel internacional</a:t>
          </a:r>
          <a:endParaRPr lang="en-US" sz="2000" kern="1200"/>
        </a:p>
      </dsp:txBody>
      <dsp:txXfrm>
        <a:off x="1948202" y="368029"/>
        <a:ext cx="3233964" cy="1371985"/>
      </dsp:txXfrm>
    </dsp:sp>
    <dsp:sp modelId="{16FA2955-FBD3-4C69-9852-BD00790F7DB5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94B85-6F80-4B20-B6D5-3019AA83051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81643-D8D4-4A8A-BACE-D6D5F47DC927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Mas de 69 años de experiencia y especialización en tratamientos contra el cáncer.</a:t>
          </a:r>
          <a:endParaRPr lang="en-US" sz="2000" kern="1200"/>
        </a:p>
      </dsp:txBody>
      <dsp:txXfrm>
        <a:off x="7411643" y="368029"/>
        <a:ext cx="3233964" cy="1371985"/>
      </dsp:txXfrm>
    </dsp:sp>
    <dsp:sp modelId="{7C5A1F7D-BA75-4707-9B2E-6ED98584C3F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2CF0D-8516-40E1-A398-C728FF1D9915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35858-5BFE-4C54-AA65-52D044874503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Atención integral centrada en el bienestar físico, mental y emocional .</a:t>
          </a:r>
          <a:endParaRPr lang="en-US" sz="2000" kern="1200"/>
        </a:p>
      </dsp:txBody>
      <dsp:txXfrm>
        <a:off x="1948202" y="2452790"/>
        <a:ext cx="3233964" cy="1371985"/>
      </dsp:txXfrm>
    </dsp:sp>
    <dsp:sp modelId="{CDA44AE6-4DBB-4A20-B417-B7B172C9E421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52834-3469-4A07-B488-161A912E7DB8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78284-E651-4FD9-86D8-97A338186BD0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La mas avanzada tecnología para tratamientos efectivos, precisos y seguros. </a:t>
          </a:r>
          <a:endParaRPr lang="en-US" sz="2000" kern="1200"/>
        </a:p>
      </dsp:txBody>
      <dsp:txXfrm>
        <a:off x="7411643" y="2452790"/>
        <a:ext cx="3233964" cy="1371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2A194-999C-406F-BFE3-A731CACA27A7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Centro de medicina nuclear</a:t>
          </a:r>
          <a:endParaRPr lang="en-US" sz="3000" kern="1200"/>
        </a:p>
      </dsp:txBody>
      <dsp:txXfrm>
        <a:off x="307345" y="1546"/>
        <a:ext cx="3222855" cy="1933713"/>
      </dsp:txXfrm>
    </dsp:sp>
    <dsp:sp modelId="{22E5E24E-FA2A-40D5-9F5E-7BADF62A59FD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5">
            <a:hueOff val="-2430430"/>
            <a:satOff val="-165"/>
            <a:lumOff val="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Radioterapia avanzada</a:t>
          </a:r>
          <a:endParaRPr lang="en-US" sz="3000" kern="1200"/>
        </a:p>
      </dsp:txBody>
      <dsp:txXfrm>
        <a:off x="3852486" y="1546"/>
        <a:ext cx="3222855" cy="1933713"/>
      </dsp:txXfrm>
    </dsp:sp>
    <dsp:sp modelId="{3192EBD7-3533-434E-AF47-05FEC649229D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5">
            <a:hueOff val="-4860860"/>
            <a:satOff val="-330"/>
            <a:lumOff val="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Robot para preparación de drogas de quimioterapia</a:t>
          </a:r>
          <a:endParaRPr lang="en-US" sz="3000" kern="1200"/>
        </a:p>
      </dsp:txBody>
      <dsp:txXfrm>
        <a:off x="7397627" y="1546"/>
        <a:ext cx="3222855" cy="1933713"/>
      </dsp:txXfrm>
    </dsp:sp>
    <dsp:sp modelId="{1989B300-C7ED-4BD6-8003-BA3A8D015068}">
      <dsp:nvSpPr>
        <dsp:cNvPr id="0" name=""/>
        <dsp:cNvSpPr/>
      </dsp:nvSpPr>
      <dsp:spPr>
        <a:xfrm>
          <a:off x="307345" y="2257545"/>
          <a:ext cx="3222855" cy="1933713"/>
        </a:xfrm>
        <a:prstGeom prst="rect">
          <a:avLst/>
        </a:prstGeom>
        <a:solidFill>
          <a:schemeClr val="accent5">
            <a:hueOff val="-7291290"/>
            <a:satOff val="-496"/>
            <a:lumOff val="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Radiología intervencional</a:t>
          </a:r>
          <a:endParaRPr lang="en-US" sz="3000" kern="1200"/>
        </a:p>
      </dsp:txBody>
      <dsp:txXfrm>
        <a:off x="307345" y="2257545"/>
        <a:ext cx="3222855" cy="1933713"/>
      </dsp:txXfrm>
    </dsp:sp>
    <dsp:sp modelId="{476D6ADA-52EB-4655-880B-4B0E18EB6DB6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5">
            <a:hueOff val="-9721720"/>
            <a:satOff val="-661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Asistencia robótica para cirugías</a:t>
          </a:r>
          <a:endParaRPr lang="en-US" sz="3000" kern="1200"/>
        </a:p>
      </dsp:txBody>
      <dsp:txXfrm>
        <a:off x="3852486" y="2257545"/>
        <a:ext cx="3222855" cy="1933713"/>
      </dsp:txXfrm>
    </dsp:sp>
    <dsp:sp modelId="{67BFB903-13A9-4832-88E9-C07D8356986A}">
      <dsp:nvSpPr>
        <dsp:cNvPr id="0" name=""/>
        <dsp:cNvSpPr/>
      </dsp:nvSpPr>
      <dsp:spPr>
        <a:xfrm>
          <a:off x="7397627" y="2257545"/>
          <a:ext cx="3222855" cy="1933713"/>
        </a:xfrm>
        <a:prstGeom prst="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/>
            <a:t>Pabellones quirúrgicos digitales</a:t>
          </a:r>
          <a:endParaRPr lang="en-US" sz="3000" kern="1200"/>
        </a:p>
      </dsp:txBody>
      <dsp:txXfrm>
        <a:off x="7397627" y="2257545"/>
        <a:ext cx="3222855" cy="19337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FF7A1-A553-43A8-BE47-D23A213F73A8}">
      <dsp:nvSpPr>
        <dsp:cNvPr id="0" name=""/>
        <dsp:cNvSpPr/>
      </dsp:nvSpPr>
      <dsp:spPr>
        <a:xfrm>
          <a:off x="0" y="1783"/>
          <a:ext cx="6364224" cy="7600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2A003-5F2C-437B-87D9-E7D2F736DE78}">
      <dsp:nvSpPr>
        <dsp:cNvPr id="0" name=""/>
        <dsp:cNvSpPr/>
      </dsp:nvSpPr>
      <dsp:spPr>
        <a:xfrm>
          <a:off x="229911" y="172791"/>
          <a:ext cx="418020" cy="4180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F0F17-7DA4-4083-90AA-A0034D3537A7}">
      <dsp:nvSpPr>
        <dsp:cNvPr id="0" name=""/>
        <dsp:cNvSpPr/>
      </dsp:nvSpPr>
      <dsp:spPr>
        <a:xfrm>
          <a:off x="877842" y="1783"/>
          <a:ext cx="5486381" cy="76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37" tIns="80437" rIns="80437" bIns="8043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/>
            <a:t>Pamela Mascaro</a:t>
          </a:r>
          <a:r>
            <a:rPr lang="es-CL" sz="1800" kern="1200"/>
            <a:t>, Ejecutiva de convenio: mascarop@falp.org  teléfono: +56990019231</a:t>
          </a:r>
          <a:endParaRPr lang="en-US" sz="1800" kern="1200"/>
        </a:p>
      </dsp:txBody>
      <dsp:txXfrm>
        <a:off x="877842" y="1783"/>
        <a:ext cx="5486381" cy="760036"/>
      </dsp:txXfrm>
    </dsp:sp>
    <dsp:sp modelId="{E10A2F4B-A454-4BB4-A108-8577417E37A4}">
      <dsp:nvSpPr>
        <dsp:cNvPr id="0" name=""/>
        <dsp:cNvSpPr/>
      </dsp:nvSpPr>
      <dsp:spPr>
        <a:xfrm>
          <a:off x="0" y="951829"/>
          <a:ext cx="6364224" cy="7600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C6DD0-59BF-40A4-B7AE-5374DE96702A}">
      <dsp:nvSpPr>
        <dsp:cNvPr id="0" name=""/>
        <dsp:cNvSpPr/>
      </dsp:nvSpPr>
      <dsp:spPr>
        <a:xfrm>
          <a:off x="229911" y="1122837"/>
          <a:ext cx="418020" cy="4180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CF520-F0C7-433A-8150-1D6824833A3C}">
      <dsp:nvSpPr>
        <dsp:cNvPr id="0" name=""/>
        <dsp:cNvSpPr/>
      </dsp:nvSpPr>
      <dsp:spPr>
        <a:xfrm>
          <a:off x="877842" y="951829"/>
          <a:ext cx="5486381" cy="76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37" tIns="80437" rIns="80437" bIns="8043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/>
            <a:t>Claudia Castillo</a:t>
          </a:r>
          <a:r>
            <a:rPr lang="es-CL" sz="1800" kern="1200"/>
            <a:t>, Secretaria: bienestar.personal@utem.cl teléfono: 227877556</a:t>
          </a:r>
          <a:endParaRPr lang="en-US" sz="1800" kern="1200"/>
        </a:p>
      </dsp:txBody>
      <dsp:txXfrm>
        <a:off x="877842" y="951829"/>
        <a:ext cx="5486381" cy="760036"/>
      </dsp:txXfrm>
    </dsp:sp>
    <dsp:sp modelId="{FF4E87AC-C4F1-4163-9B09-16233CEC5637}">
      <dsp:nvSpPr>
        <dsp:cNvPr id="0" name=""/>
        <dsp:cNvSpPr/>
      </dsp:nvSpPr>
      <dsp:spPr>
        <a:xfrm>
          <a:off x="0" y="1901874"/>
          <a:ext cx="6364224" cy="7600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0CE7C-F989-4BD7-A476-B7B63C8AB4BC}">
      <dsp:nvSpPr>
        <dsp:cNvPr id="0" name=""/>
        <dsp:cNvSpPr/>
      </dsp:nvSpPr>
      <dsp:spPr>
        <a:xfrm>
          <a:off x="229911" y="2072883"/>
          <a:ext cx="418020" cy="4180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9063F-0F31-4DE3-B4A5-15EDD4B83854}">
      <dsp:nvSpPr>
        <dsp:cNvPr id="0" name=""/>
        <dsp:cNvSpPr/>
      </dsp:nvSpPr>
      <dsp:spPr>
        <a:xfrm>
          <a:off x="877842" y="1901874"/>
          <a:ext cx="5486381" cy="76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37" tIns="80437" rIns="80437" bIns="8043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/>
            <a:t>Geldy Carrillo</a:t>
          </a:r>
          <a:r>
            <a:rPr lang="es-CL" sz="1800" kern="1200"/>
            <a:t>, Encargada: gcarrillo@utem.cl teléfono: 227877615</a:t>
          </a:r>
          <a:endParaRPr lang="en-US" sz="1800" kern="1200"/>
        </a:p>
      </dsp:txBody>
      <dsp:txXfrm>
        <a:off x="877842" y="1901874"/>
        <a:ext cx="5486381" cy="760036"/>
      </dsp:txXfrm>
    </dsp:sp>
    <dsp:sp modelId="{DD2EC40A-FAF1-4C99-B2AD-8E8B603F6137}">
      <dsp:nvSpPr>
        <dsp:cNvPr id="0" name=""/>
        <dsp:cNvSpPr/>
      </dsp:nvSpPr>
      <dsp:spPr>
        <a:xfrm>
          <a:off x="0" y="2851920"/>
          <a:ext cx="6364224" cy="7600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D942C-57DD-43C3-B238-291FBFD4474A}">
      <dsp:nvSpPr>
        <dsp:cNvPr id="0" name=""/>
        <dsp:cNvSpPr/>
      </dsp:nvSpPr>
      <dsp:spPr>
        <a:xfrm>
          <a:off x="229911" y="3022928"/>
          <a:ext cx="418020" cy="4180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C10EC-E6C0-4727-A78E-7753495A8E8F}">
      <dsp:nvSpPr>
        <dsp:cNvPr id="0" name=""/>
        <dsp:cNvSpPr/>
      </dsp:nvSpPr>
      <dsp:spPr>
        <a:xfrm>
          <a:off x="877842" y="2851920"/>
          <a:ext cx="5486381" cy="76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37" tIns="80437" rIns="80437" bIns="8043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/>
            <a:t>Magaly Gómez</a:t>
          </a:r>
          <a:r>
            <a:rPr lang="es-CL" sz="1800" kern="1200"/>
            <a:t>, Encargada de bonificaciones y gastos médicos mgomez@utem.cl teléfono: 227877557</a:t>
          </a:r>
          <a:endParaRPr lang="en-US" sz="1800" kern="1200"/>
        </a:p>
      </dsp:txBody>
      <dsp:txXfrm>
        <a:off x="877842" y="2851920"/>
        <a:ext cx="5486381" cy="760036"/>
      </dsp:txXfrm>
    </dsp:sp>
    <dsp:sp modelId="{4DBC38D0-FE86-4476-944D-13121B6A0B63}">
      <dsp:nvSpPr>
        <dsp:cNvPr id="0" name=""/>
        <dsp:cNvSpPr/>
      </dsp:nvSpPr>
      <dsp:spPr>
        <a:xfrm>
          <a:off x="0" y="3801966"/>
          <a:ext cx="6364224" cy="7600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486723-A3DD-4AEA-A49E-AC6D292F522E}">
      <dsp:nvSpPr>
        <dsp:cNvPr id="0" name=""/>
        <dsp:cNvSpPr/>
      </dsp:nvSpPr>
      <dsp:spPr>
        <a:xfrm>
          <a:off x="229911" y="3972974"/>
          <a:ext cx="418020" cy="41802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14A4E-D029-4AE4-B593-97BFDD39AA87}">
      <dsp:nvSpPr>
        <dsp:cNvPr id="0" name=""/>
        <dsp:cNvSpPr/>
      </dsp:nvSpPr>
      <dsp:spPr>
        <a:xfrm>
          <a:off x="877842" y="3801966"/>
          <a:ext cx="5486381" cy="76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37" tIns="80437" rIns="80437" bIns="8043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/>
            <a:t>Valentina Polanco</a:t>
          </a:r>
          <a:r>
            <a:rPr lang="es-CL" sz="1800" kern="1200"/>
            <a:t>, Contadora, contadorb.personal@utem.cl teléfono: 227877558</a:t>
          </a:r>
          <a:endParaRPr lang="en-US" sz="1800" kern="1200"/>
        </a:p>
      </dsp:txBody>
      <dsp:txXfrm>
        <a:off x="877842" y="3801966"/>
        <a:ext cx="5486381" cy="760036"/>
      </dsp:txXfrm>
    </dsp:sp>
    <dsp:sp modelId="{AC299D2F-460E-4110-A49C-CA10B85A0386}">
      <dsp:nvSpPr>
        <dsp:cNvPr id="0" name=""/>
        <dsp:cNvSpPr/>
      </dsp:nvSpPr>
      <dsp:spPr>
        <a:xfrm>
          <a:off x="0" y="4752011"/>
          <a:ext cx="6364224" cy="7600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18878-2A41-4B7E-AF00-B9FAFB27CAED}">
      <dsp:nvSpPr>
        <dsp:cNvPr id="0" name=""/>
        <dsp:cNvSpPr/>
      </dsp:nvSpPr>
      <dsp:spPr>
        <a:xfrm>
          <a:off x="229911" y="4923020"/>
          <a:ext cx="418020" cy="41802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9711E-A2C1-4455-9D6D-5C4805940DB8}">
      <dsp:nvSpPr>
        <dsp:cNvPr id="0" name=""/>
        <dsp:cNvSpPr/>
      </dsp:nvSpPr>
      <dsp:spPr>
        <a:xfrm>
          <a:off x="877842" y="4752011"/>
          <a:ext cx="5486381" cy="76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37" tIns="80437" rIns="80437" bIns="8043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/>
            <a:t>Fernanda Pinto</a:t>
          </a:r>
          <a:r>
            <a:rPr lang="es-CL" sz="1800" kern="1200"/>
            <a:t>, Trabajadora Social, fernanda.pinto@utem.cl  teléfono: 227877775</a:t>
          </a:r>
          <a:endParaRPr lang="en-US" sz="1800" kern="1200"/>
        </a:p>
      </dsp:txBody>
      <dsp:txXfrm>
        <a:off x="877842" y="4752011"/>
        <a:ext cx="5486381" cy="760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542D4-2F90-51AC-F0FC-C07B58805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951F22-4B0D-A1B2-EC49-057D97982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C5B5CF-A168-F2C6-2F4E-0D1C1F5A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86A8BD-7B35-7C56-A7B9-D9F419990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22AB8-E2FB-2A9B-6888-B71B9F6D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4E6AD-3F82-DC52-C400-6E58D607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6D9E54-1EF9-F9EC-B16F-A0080F571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23F173-166E-A36A-7E72-6B2F44729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9146BA-9376-32C6-467D-C8186F0D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9972D1-711B-0B35-20BF-78A584309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06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8D5D40-BDCF-EC0E-B551-B34F8E8101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8655F4-64D6-A994-3571-35035995F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5A9ED9-98C4-D693-81CD-6261DEDF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048186-8266-8909-8F5C-B5B07DDB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C90747-7BF5-27BE-3565-81E7238A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91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89C84-C54F-7025-3279-DCDD7250B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EB21B8-2AAB-D999-9A20-290CE018F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1C3A23-1E01-E998-165D-0B6D470C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0AF7B3-09CC-0607-4F98-527ABE7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A82007-2A51-6AA6-0A30-3837D656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28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2FA9B-0E50-7EEC-CEC3-A86E37ED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02A49C-3861-BFE2-7E55-3BC8CCFE2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30E6CE-32D8-2617-BA86-FCF43F094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CD5365-8EE5-A6D0-1A04-6EF8AB0A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CF584F-C097-54D4-A529-74901778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75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F5893-2B85-20FE-7A06-5F6B95A2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6F1C86-1138-6DDB-A18F-02E8BC557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761EF2-514F-8A2A-9426-E93072AB6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F50FFB-74A9-8518-4471-619E55F8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A236CD-FA57-769D-C634-D54543A6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41972C-1ADA-C2C3-4843-AC3585BC9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868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65B2B-9C7A-5EB7-8A3C-C8091CB6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511600-E369-3804-CF29-77A345358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EC49AE-E989-8030-EDCF-365CD2027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0855DD-3FC8-4DD3-0EEE-ABDEAB1C5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335348-C46F-D58E-2AD8-9545F790F6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4D80FA-4EEA-95D3-2710-F610AFEA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EFC0B1-C06C-7FBC-367F-4A77FF11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60CFD6-01EE-4415-2842-292C823E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138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509FF-375A-70E2-1D68-1759A00AB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10353F-35BD-1418-7CE9-7E334A73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1B3CB0-A4DA-1161-3D91-3BBC7C2B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E4DA75-7A98-DC9A-45F7-98DE84DC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75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5E3A04-489E-16AD-B4BC-D9999657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9A06E0-0A5B-31CD-F80C-03E1E6A5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081D82-A5C1-8AD4-680A-EA466EA3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698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A848A-4C1D-4CAC-659C-134178BA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70AC14-CF06-18E4-432E-FCC21718B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E933CE-C2DD-0B90-1DEB-00FEA82A3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D33F4B-37FA-131F-6491-4A3E42ED6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A79252-3AC8-C31A-4BEB-D93CA6FB0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781BA6-DA45-2E48-7E2F-79FAF4F9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853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E4761-AEF0-DF25-877E-E3DAB093A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95DF4B-77B7-24CF-94D7-002E3D00C0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E2A079-0600-857F-0EFE-46004B34A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DD9F72-3D32-6E41-5820-F98E24C7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8F1021-BC2D-5234-2410-FB2AD0D9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AA522C-1AED-917B-8270-C2538DD3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66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D2AC7B-AF97-8016-E937-D4E40F843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421A47-3039-9B44-0ED4-143514637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1CB4F5-23FB-6320-59CA-6FCF771A8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A9E529-368C-4050-A983-A878061171B6}" type="datetimeFigureOut">
              <a:rPr lang="es-CL" smtClean="0"/>
              <a:t>09-04-2025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C65043-E077-F6AA-0B99-53DD1CFFD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1F37ED-8C69-1E5D-8039-CB3C8D4B9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528BC9-E66F-42F9-AFAE-A2EEF44362A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641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74F65F-7A5A-10E2-1324-AF7A83B9F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anchor="ctr">
            <a:normAutofit/>
          </a:bodyPr>
          <a:lstStyle/>
          <a:p>
            <a:r>
              <a:rPr lang="es-CL" sz="4800">
                <a:solidFill>
                  <a:srgbClr val="FFFFFF"/>
                </a:solidFill>
              </a:rPr>
              <a:t>CONVENIO ONCOLOGICO FALP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012198-C5EF-C7F6-D1B2-F06F5111A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943" y="5171093"/>
            <a:ext cx="9078628" cy="860620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rgbClr val="FFFFFF"/>
                </a:solidFill>
              </a:rPr>
              <a:t>SERVICIO DE BIENESTAR DEL PERSONAL</a:t>
            </a:r>
          </a:p>
          <a:p>
            <a:r>
              <a:rPr lang="es-CL" sz="2200">
                <a:solidFill>
                  <a:srgbClr val="FFFFFF"/>
                </a:solidFill>
              </a:rPr>
              <a:t>UTEM. </a:t>
            </a:r>
          </a:p>
        </p:txBody>
      </p:sp>
    </p:spTree>
    <p:extLst>
      <p:ext uri="{BB962C8B-B14F-4D97-AF65-F5344CB8AC3E}">
        <p14:creationId xmlns:p14="http://schemas.microsoft.com/office/powerpoint/2010/main" val="370748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0ACE97-3F87-666B-1880-A79617FA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INSTITUTO ONCOLOGICO FALP </a:t>
            </a:r>
          </a:p>
        </p:txBody>
      </p:sp>
      <p:graphicFrame>
        <p:nvGraphicFramePr>
          <p:cNvPr id="32" name="Marcador de contenido 2">
            <a:extLst>
              <a:ext uri="{FF2B5EF4-FFF2-40B4-BE49-F238E27FC236}">
                <a16:creationId xmlns:a16="http://schemas.microsoft.com/office/drawing/2014/main" id="{D4F8505C-7053-D415-228F-BA804139C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3576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47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C44CCE-11C0-466B-5ED9-3EEF2AD12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¿Qué tipo de tecnología utiliza FALP?</a:t>
            </a: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DB91396F-C02D-9A4B-3AF5-1CDEB1808B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44404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68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6A8437-3771-6AB9-66A7-60E8F011D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s-CL" sz="4000">
                <a:solidFill>
                  <a:schemeClr val="bg1"/>
                </a:solidFill>
              </a:rPr>
              <a:t>CARACTERISTICAS DEL CONVENIO	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938E22-F312-6ADD-C6AC-19BA1EB45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s-ES" sz="2400"/>
              <a:t>Este seguro rige una vez que existe un diagnóstico de cáncer, cubre el 100% de los gastos en la FALP de: atención médica, hospitalización, intervención quirúrgica, medicamentos, radioterapia, quimioterapia, </a:t>
            </a:r>
            <a:r>
              <a:rPr lang="es-ES" sz="2400" b="1"/>
              <a:t>No tiene tope  ni tampoco deducible.</a:t>
            </a:r>
            <a:endParaRPr lang="en-US" sz="2400"/>
          </a:p>
          <a:p>
            <a:r>
              <a:rPr lang="es-ES" sz="2400"/>
              <a:t>Bienestar del Personal paga la mitad prima del seguro de todos sus  afiliados  sin embargo si Ud. desea integrar una carga a su grupo familiar lo puede hacer pagando el valor de una cuota adicional</a:t>
            </a:r>
            <a:endParaRPr lang="es-CL" sz="2400"/>
          </a:p>
          <a:p>
            <a:r>
              <a:rPr lang="es-ES" sz="2400"/>
              <a:t>El Valor de la prima es: $8.800</a:t>
            </a:r>
            <a:endParaRPr lang="en-US" sz="2400"/>
          </a:p>
          <a:p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296762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57B80E-8CD7-F04D-0CED-9DD8BD0D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s-CL" sz="4000">
                <a:solidFill>
                  <a:schemeClr val="bg1"/>
                </a:solidFill>
              </a:rPr>
              <a:t>CARACTERISTICAD DEL CONVENIO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E9A3A1-8868-D17B-FA8C-81D4D42E5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s-ES" sz="2400" dirty="0"/>
              <a:t>Pago de $4.400, </a:t>
            </a:r>
            <a:r>
              <a:rPr lang="es-ES" sz="2400" b="1" dirty="0"/>
              <a:t>con cargo a Fondos del Bienestar</a:t>
            </a:r>
            <a:endParaRPr lang="en-US" sz="2400" dirty="0"/>
          </a:p>
          <a:p>
            <a:r>
              <a:rPr lang="es-ES" sz="2400" dirty="0"/>
              <a:t>Por Grupo familiar de $ 8.800 con descuento por planilla</a:t>
            </a:r>
            <a:endParaRPr lang="en-US" sz="2400" dirty="0"/>
          </a:p>
          <a:p>
            <a:r>
              <a:rPr lang="es-ES" sz="2400" dirty="0"/>
              <a:t>Por Adicional entre 25 y 40 años de $ 8.800 con descuento por planilla</a:t>
            </a:r>
            <a:endParaRPr lang="en-US" sz="2400" dirty="0"/>
          </a:p>
          <a:p>
            <a:r>
              <a:rPr lang="es-CL" sz="2400" dirty="0"/>
              <a:t>Ley 19.628 </a:t>
            </a:r>
            <a:r>
              <a:rPr lang="es-CL" sz="2400" b="1" dirty="0"/>
              <a:t>sobre la protección de la vida privada, </a:t>
            </a:r>
            <a:r>
              <a:rPr lang="es-CL" sz="2400" dirty="0"/>
              <a:t>tienen la obligación de no divulgar información a terceros</a:t>
            </a: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56672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91DA40-7D6C-3144-E918-B2F71D052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s-CL" sz="4000">
                <a:solidFill>
                  <a:schemeClr val="bg1"/>
                </a:solidFill>
              </a:rPr>
              <a:t>¿Cómo ACTIVARLO?</a:t>
            </a:r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F028D6-DD5F-81A3-4866-20020F3F2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s-CL" sz="2400"/>
              <a:t>Comunícate con el Servicio de Bienestar del Personal </a:t>
            </a:r>
          </a:p>
          <a:p>
            <a:r>
              <a:rPr lang="es-MX" sz="2400"/>
              <a:t>Para activar el convenio de atención en FALP, puedes enviar un correo electrónico a pacientes.convenio@falp.org. En el correo debes incluir tu nombre y RUT, y enviar la documentación requerida. </a:t>
            </a:r>
          </a:p>
        </p:txBody>
      </p:sp>
    </p:spTree>
    <p:extLst>
      <p:ext uri="{BB962C8B-B14F-4D97-AF65-F5344CB8AC3E}">
        <p14:creationId xmlns:p14="http://schemas.microsoft.com/office/powerpoint/2010/main" val="291294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273B11-5807-8615-1522-1E78D6DC6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47AC3B-B4A5-D177-63F8-ED80BF8B1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s-CL" sz="4000">
                <a:solidFill>
                  <a:schemeClr val="bg1"/>
                </a:solidFill>
              </a:rPr>
              <a:t>¿Cómo ACTIVARLO?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79B018-D67C-F430-798B-717221B26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s-MX" sz="1300"/>
              <a:t>Documentación requerida </a:t>
            </a:r>
          </a:p>
          <a:p>
            <a:r>
              <a:rPr lang="es-MX" sz="1300"/>
              <a:t>Biopsia que confirme el diagnóstico oncológico</a:t>
            </a:r>
          </a:p>
          <a:p>
            <a:r>
              <a:rPr lang="es-MX" sz="1300"/>
              <a:t>Certificado de afiliación a Fonasa, si eres paciente de Fonasa</a:t>
            </a:r>
          </a:p>
          <a:p>
            <a:r>
              <a:rPr lang="es-MX" sz="1300"/>
              <a:t>Copia del plan de salud, si eres paciente de Isapre</a:t>
            </a:r>
          </a:p>
          <a:p>
            <a:r>
              <a:rPr lang="es-MX" sz="1300"/>
              <a:t>Pasos para activar la cobertura </a:t>
            </a:r>
          </a:p>
          <a:p>
            <a:r>
              <a:rPr lang="es-MX" sz="1300"/>
              <a:t>Enviar el correo electrónico</a:t>
            </a:r>
          </a:p>
          <a:p>
            <a:r>
              <a:rPr lang="es-MX" sz="1300"/>
              <a:t>Esperar la confirmación de la solicitud por correo electrónico</a:t>
            </a:r>
          </a:p>
          <a:p>
            <a:r>
              <a:rPr lang="es-MX" sz="1300"/>
              <a:t>Solicitar una hora de atención con un especialista FALP</a:t>
            </a:r>
          </a:p>
          <a:p>
            <a:r>
              <a:rPr lang="es-MX" sz="1300"/>
              <a:t>Gestionar la cobertura entregando los exámenes</a:t>
            </a:r>
          </a:p>
          <a:p>
            <a:r>
              <a:rPr lang="es-MX" sz="1300"/>
              <a:t>Esperar la confirmación para activar la cobertura</a:t>
            </a:r>
          </a:p>
          <a:p>
            <a:r>
              <a:rPr lang="es-MX" sz="1300"/>
              <a:t>Requisitos para acceder a los beneficios Tener los aportes al día, Tener inicio de vigencia en Convenio Oncológico, No encontrarse en periodo de carencia. </a:t>
            </a:r>
          </a:p>
          <a:p>
            <a:r>
              <a:rPr lang="es-MX" sz="1300"/>
              <a:t>Para dudas, puedes llamar al 800 24 8000 desde celulares o al +56 2 712 8000 desde otros teléfonos. </a:t>
            </a:r>
            <a:endParaRPr lang="es-CL" sz="1300"/>
          </a:p>
          <a:p>
            <a:endParaRPr lang="es-MX" sz="1300"/>
          </a:p>
        </p:txBody>
      </p:sp>
    </p:spTree>
    <p:extLst>
      <p:ext uri="{BB962C8B-B14F-4D97-AF65-F5344CB8AC3E}">
        <p14:creationId xmlns:p14="http://schemas.microsoft.com/office/powerpoint/2010/main" val="229585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BB0766-CCBC-687C-626A-CB18A506D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sz="4000"/>
              <a:t>CONTACTOS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DA9EF2C1-0B32-1DE5-20BA-33E1718619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46559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828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509</Words>
  <Application>Microsoft Office PowerPoint</Application>
  <PresentationFormat>Panorámica</PresentationFormat>
  <Paragraphs>47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Tema de Office</vt:lpstr>
      <vt:lpstr>CONVENIO ONCOLOGICO FALP </vt:lpstr>
      <vt:lpstr>INSTITUTO ONCOLOGICO FALP </vt:lpstr>
      <vt:lpstr>¿Qué tipo de tecnología utiliza FALP?</vt:lpstr>
      <vt:lpstr>CARACTERISTICAS DEL CONVENIO </vt:lpstr>
      <vt:lpstr>CARACTERISTICAD DEL CONVENIO</vt:lpstr>
      <vt:lpstr>¿Cómo ACTIVARLO?</vt:lpstr>
      <vt:lpstr>¿Cómo ACTIVARLO?</vt:lpstr>
      <vt:lpstr>CONTACTOS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Fernanda Daniela Pinto Lovera</dc:creator>
  <cp:lastModifiedBy>Geldy Paulina Carrillo Rivas</cp:lastModifiedBy>
  <cp:revision>3</cp:revision>
  <dcterms:created xsi:type="dcterms:W3CDTF">2025-03-14T14:50:21Z</dcterms:created>
  <dcterms:modified xsi:type="dcterms:W3CDTF">2025-04-09T19:08:00Z</dcterms:modified>
</cp:coreProperties>
</file>